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2133955a754e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acd6a0900a4702"/>
  </p:sldMasterIdLst>
  <p:sldIdLst>
    <p:sldId xmlns:r="http://schemas.openxmlformats.org/officeDocument/2006/relationships" id="256" r:id="R89bcb78c38594187"/>
    <p:sldId xmlns:r="http://schemas.openxmlformats.org/officeDocument/2006/relationships" id="257" r:id="R1d643e82ae1c441e"/>
    <p:sldId xmlns:r="http://schemas.openxmlformats.org/officeDocument/2006/relationships" id="258" r:id="R10f1fa331c144fa7"/>
    <p:sldId xmlns:r="http://schemas.openxmlformats.org/officeDocument/2006/relationships" id="259" r:id="R31b7b4a8e76044f5"/>
    <p:sldId xmlns:r="http://schemas.openxmlformats.org/officeDocument/2006/relationships" id="260" r:id="Rbe8879d8846c4cfe"/>
    <p:sldId xmlns:r="http://schemas.openxmlformats.org/officeDocument/2006/relationships" id="261" r:id="Rb3246545066642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acd6a0900a4702" /><Relationship Type="http://schemas.openxmlformats.org/officeDocument/2006/relationships/slide" Target="/ppt/slides/slide1.xml" Id="R89bcb78c38594187" /><Relationship Type="http://schemas.openxmlformats.org/officeDocument/2006/relationships/slide" Target="/ppt/slides/slide2.xml" Id="R1d643e82ae1c441e" /><Relationship Type="http://schemas.openxmlformats.org/officeDocument/2006/relationships/slide" Target="/ppt/slides/slide3.xml" Id="R10f1fa331c144fa7" /><Relationship Type="http://schemas.openxmlformats.org/officeDocument/2006/relationships/slide" Target="/ppt/slides/slide4.xml" Id="R31b7b4a8e76044f5" /><Relationship Type="http://schemas.openxmlformats.org/officeDocument/2006/relationships/slide" Target="/ppt/slides/slide5.xml" Id="Rbe8879d8846c4cfe" /><Relationship Type="http://schemas.openxmlformats.org/officeDocument/2006/relationships/slide" Target="/ppt/slides/slide6.xml" Id="Rb3246545066642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30109f19847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66ee71f7f40dc" /><Relationship Type="http://schemas.openxmlformats.org/officeDocument/2006/relationships/theme" Target="/ppt/slideMasters/theme/theme1.xml" Id="R376c018b0ed04c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866ee71f7f40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8b99cca8a43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951ab163844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f9813f24a4d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039a01ef54f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fb7ba5a7e48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278e0af8c4f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SECURUS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