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d9bdbb7f3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553fc248741ec"/>
  </p:sldMasterIdLst>
  <p:sldIdLst>
    <p:sldId xmlns:r="http://schemas.openxmlformats.org/officeDocument/2006/relationships" id="256" r:id="R0197ac9c5d3749bd"/>
    <p:sldId xmlns:r="http://schemas.openxmlformats.org/officeDocument/2006/relationships" id="257" r:id="Rf81bdb748765404c"/>
    <p:sldId xmlns:r="http://schemas.openxmlformats.org/officeDocument/2006/relationships" id="258" r:id="Reabef818ae8c4222"/>
    <p:sldId xmlns:r="http://schemas.openxmlformats.org/officeDocument/2006/relationships" id="259" r:id="R28213a4412c74a3e"/>
    <p:sldId xmlns:r="http://schemas.openxmlformats.org/officeDocument/2006/relationships" id="260" r:id="Rb7dd05d12d4c492e"/>
    <p:sldId xmlns:r="http://schemas.openxmlformats.org/officeDocument/2006/relationships" id="261" r:id="R3629798370c04d2a"/>
    <p:sldId xmlns:r="http://schemas.openxmlformats.org/officeDocument/2006/relationships" id="262" r:id="R60aec18323c6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553fc248741ec" /><Relationship Type="http://schemas.openxmlformats.org/officeDocument/2006/relationships/slide" Target="/ppt/slides/slide1.xml" Id="R0197ac9c5d3749bd" /><Relationship Type="http://schemas.openxmlformats.org/officeDocument/2006/relationships/slide" Target="/ppt/slides/slide2.xml" Id="Rf81bdb748765404c" /><Relationship Type="http://schemas.openxmlformats.org/officeDocument/2006/relationships/slide" Target="/ppt/slides/slide3.xml" Id="Reabef818ae8c4222" /><Relationship Type="http://schemas.openxmlformats.org/officeDocument/2006/relationships/slide" Target="/ppt/slides/slide4.xml" Id="R28213a4412c74a3e" /><Relationship Type="http://schemas.openxmlformats.org/officeDocument/2006/relationships/slide" Target="/ppt/slides/slide5.xml" Id="Rb7dd05d12d4c492e" /><Relationship Type="http://schemas.openxmlformats.org/officeDocument/2006/relationships/slide" Target="/ppt/slides/slide6.xml" Id="R3629798370c04d2a" /><Relationship Type="http://schemas.openxmlformats.org/officeDocument/2006/relationships/slide" Target="/ppt/slides/slide7.xml" Id="R60aec18323c6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dcf351c34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c564ec16d4729" /><Relationship Type="http://schemas.openxmlformats.org/officeDocument/2006/relationships/theme" Target="/ppt/slideMasters/theme/theme1.xml" Id="R7b5fe70a8615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1c564ec16d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9f5cf5675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cc845ac65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87eecdcb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85ea6f70e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69b2c98ea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a41eb9ace44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c2e178636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SJURSEN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