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1fcf34dd7b47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c960f815634dab"/>
  </p:sldMasterIdLst>
  <p:sldIdLst>
    <p:sldId xmlns:r="http://schemas.openxmlformats.org/officeDocument/2006/relationships" id="256" r:id="R24f979fd37834387"/>
    <p:sldId xmlns:r="http://schemas.openxmlformats.org/officeDocument/2006/relationships" id="257" r:id="Re170fedacc1645b9"/>
    <p:sldId xmlns:r="http://schemas.openxmlformats.org/officeDocument/2006/relationships" id="258" r:id="Rd28b72057dfb40e5"/>
    <p:sldId xmlns:r="http://schemas.openxmlformats.org/officeDocument/2006/relationships" id="259" r:id="R0ee804c412f643f1"/>
    <p:sldId xmlns:r="http://schemas.openxmlformats.org/officeDocument/2006/relationships" id="260" r:id="R7bcf5df1e1b44fc8"/>
    <p:sldId xmlns:r="http://schemas.openxmlformats.org/officeDocument/2006/relationships" id="261" r:id="R2b151eef77484c29"/>
    <p:sldId xmlns:r="http://schemas.openxmlformats.org/officeDocument/2006/relationships" id="262" r:id="Rcfdcb17c774d48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c960f815634dab" /><Relationship Type="http://schemas.openxmlformats.org/officeDocument/2006/relationships/slide" Target="/ppt/slides/slide1.xml" Id="R24f979fd37834387" /><Relationship Type="http://schemas.openxmlformats.org/officeDocument/2006/relationships/slide" Target="/ppt/slides/slide2.xml" Id="Re170fedacc1645b9" /><Relationship Type="http://schemas.openxmlformats.org/officeDocument/2006/relationships/slide" Target="/ppt/slides/slide3.xml" Id="Rd28b72057dfb40e5" /><Relationship Type="http://schemas.openxmlformats.org/officeDocument/2006/relationships/slide" Target="/ppt/slides/slide4.xml" Id="R0ee804c412f643f1" /><Relationship Type="http://schemas.openxmlformats.org/officeDocument/2006/relationships/slide" Target="/ppt/slides/slide5.xml" Id="R7bcf5df1e1b44fc8" /><Relationship Type="http://schemas.openxmlformats.org/officeDocument/2006/relationships/slide" Target="/ppt/slides/slide6.xml" Id="R2b151eef77484c29" /><Relationship Type="http://schemas.openxmlformats.org/officeDocument/2006/relationships/slide" Target="/ppt/slides/slide7.xml" Id="Rcfdcb17c774d48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9f1900d2d42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919cc55af4b6e" /><Relationship Type="http://schemas.openxmlformats.org/officeDocument/2006/relationships/theme" Target="/ppt/slideMasters/theme/theme1.xml" Id="R4a03f4d71561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1919cc55af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a3a10e46445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1eb81253442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b6a5cec8b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2a48f2482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a2d84e27641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a7b9e43b34d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97296708b4d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26 860 451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148 447 662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148 555 077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SKORPEN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149C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