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5fc1ee9fca47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783c507bcd4db9"/>
  </p:sldMasterIdLst>
  <p:sldIdLst>
    <p:sldId xmlns:r="http://schemas.openxmlformats.org/officeDocument/2006/relationships" id="256" r:id="R65f832ad87e94212"/>
    <p:sldId xmlns:r="http://schemas.openxmlformats.org/officeDocument/2006/relationships" id="257" r:id="R0beb887a5dda4b71"/>
    <p:sldId xmlns:r="http://schemas.openxmlformats.org/officeDocument/2006/relationships" id="258" r:id="Raafbd859ae624857"/>
    <p:sldId xmlns:r="http://schemas.openxmlformats.org/officeDocument/2006/relationships" id="259" r:id="Rfbe0203a498f49e3"/>
    <p:sldId xmlns:r="http://schemas.openxmlformats.org/officeDocument/2006/relationships" id="260" r:id="R84f2ea356b044ed3"/>
    <p:sldId xmlns:r="http://schemas.openxmlformats.org/officeDocument/2006/relationships" id="261" r:id="Rbb00f27a59b8425e"/>
    <p:sldId xmlns:r="http://schemas.openxmlformats.org/officeDocument/2006/relationships" id="262" r:id="R2775132f89984e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783c507bcd4db9" /><Relationship Type="http://schemas.openxmlformats.org/officeDocument/2006/relationships/slide" Target="/ppt/slides/slide1.xml" Id="R65f832ad87e94212" /><Relationship Type="http://schemas.openxmlformats.org/officeDocument/2006/relationships/slide" Target="/ppt/slides/slide2.xml" Id="R0beb887a5dda4b71" /><Relationship Type="http://schemas.openxmlformats.org/officeDocument/2006/relationships/slide" Target="/ppt/slides/slide3.xml" Id="Raafbd859ae624857" /><Relationship Type="http://schemas.openxmlformats.org/officeDocument/2006/relationships/slide" Target="/ppt/slides/slide4.xml" Id="Rfbe0203a498f49e3" /><Relationship Type="http://schemas.openxmlformats.org/officeDocument/2006/relationships/slide" Target="/ppt/slides/slide5.xml" Id="R84f2ea356b044ed3" /><Relationship Type="http://schemas.openxmlformats.org/officeDocument/2006/relationships/slide" Target="/ppt/slides/slide6.xml" Id="Rbb00f27a59b8425e" /><Relationship Type="http://schemas.openxmlformats.org/officeDocument/2006/relationships/slide" Target="/ppt/slides/slide7.xml" Id="R2775132f89984e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4ca4b2dcb647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3f927ba8441ef" /><Relationship Type="http://schemas.openxmlformats.org/officeDocument/2006/relationships/theme" Target="/ppt/slideMasters/theme/theme1.xml" Id="R911983ba3a3347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23f927ba8441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cc4c44ac640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67e57486d41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7f618685443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966ae009a49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c96bdf5ba4e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358c54ec74a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3afea3afc49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 SKÅLAND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 SKÅLAND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131 333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11 187 135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44 496 129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48 365 424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ARILD SKÅLAND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Markveien 38A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989 304 801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