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d67ca1900d44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513a9b36024a78"/>
  </p:sldMasterIdLst>
  <p:sldIdLst>
    <p:sldId xmlns:r="http://schemas.openxmlformats.org/officeDocument/2006/relationships" id="256" r:id="R188ec06672b345e6"/>
    <p:sldId xmlns:r="http://schemas.openxmlformats.org/officeDocument/2006/relationships" id="257" r:id="R394e274b1843467e"/>
    <p:sldId xmlns:r="http://schemas.openxmlformats.org/officeDocument/2006/relationships" id="258" r:id="Rf9dec4d1b30744d4"/>
    <p:sldId xmlns:r="http://schemas.openxmlformats.org/officeDocument/2006/relationships" id="259" r:id="Rdbaf118d3f70400e"/>
    <p:sldId xmlns:r="http://schemas.openxmlformats.org/officeDocument/2006/relationships" id="260" r:id="Ra53b03d23d2448dd"/>
    <p:sldId xmlns:r="http://schemas.openxmlformats.org/officeDocument/2006/relationships" id="261" r:id="R7cef5cbf50f341fb"/>
    <p:sldId xmlns:r="http://schemas.openxmlformats.org/officeDocument/2006/relationships" id="262" r:id="R51d8c5fada774b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513a9b36024a78" /><Relationship Type="http://schemas.openxmlformats.org/officeDocument/2006/relationships/slide" Target="/ppt/slides/slide1.xml" Id="R188ec06672b345e6" /><Relationship Type="http://schemas.openxmlformats.org/officeDocument/2006/relationships/slide" Target="/ppt/slides/slide2.xml" Id="R394e274b1843467e" /><Relationship Type="http://schemas.openxmlformats.org/officeDocument/2006/relationships/slide" Target="/ppt/slides/slide3.xml" Id="Rf9dec4d1b30744d4" /><Relationship Type="http://schemas.openxmlformats.org/officeDocument/2006/relationships/slide" Target="/ppt/slides/slide4.xml" Id="Rdbaf118d3f70400e" /><Relationship Type="http://schemas.openxmlformats.org/officeDocument/2006/relationships/slide" Target="/ppt/slides/slide5.xml" Id="Ra53b03d23d2448dd" /><Relationship Type="http://schemas.openxmlformats.org/officeDocument/2006/relationships/slide" Target="/ppt/slides/slide6.xml" Id="R7cef5cbf50f341fb" /><Relationship Type="http://schemas.openxmlformats.org/officeDocument/2006/relationships/slide" Target="/ppt/slides/slide7.xml" Id="R51d8c5fada774b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197daa468b4c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6bf754fe24d4a" /><Relationship Type="http://schemas.openxmlformats.org/officeDocument/2006/relationships/theme" Target="/ppt/slideMasters/theme/theme1.xml" Id="R047b3dc9eaa84d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56bf754fe24d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98b83f5f444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907a8fb4e41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556a162554d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4bb44248545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119b0b1d34e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d087f15e04d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7a3ac7e054e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FRANKS TANK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FRANKS TANK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FRANKS TANK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FRANKS TANK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FRANKS TANK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FRANKS TANK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1 177 067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8 016 450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8 630 019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FRANKS TANK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HARESTAD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FRANKS TANK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Ring 66A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989 304 844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FRANKS TANK AS</a:t>
            </a:r>
          </a:p>
        </p:txBody>
      </p:sp>
    </p:spTree>
  </p:cSld>
  <p:clrMapOvr>
    <a:masterClrMapping xmlns:a="http://schemas.openxmlformats.org/drawingml/2006/main"/>
  </p:clrMapOvr>
</p:sld>
</file>