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0dcdb95003405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ef173e896d9413e"/>
  </p:sldMasterIdLst>
  <p:sldIdLst>
    <p:sldId xmlns:r="http://schemas.openxmlformats.org/officeDocument/2006/relationships" id="256" r:id="Rc19ebe22595b43cd"/>
    <p:sldId xmlns:r="http://schemas.openxmlformats.org/officeDocument/2006/relationships" id="257" r:id="Rf166d31247bf4264"/>
    <p:sldId xmlns:r="http://schemas.openxmlformats.org/officeDocument/2006/relationships" id="258" r:id="R14c80728555240ea"/>
    <p:sldId xmlns:r="http://schemas.openxmlformats.org/officeDocument/2006/relationships" id="259" r:id="Ref6ff1a2a2654bf6"/>
    <p:sldId xmlns:r="http://schemas.openxmlformats.org/officeDocument/2006/relationships" id="260" r:id="Redb90b48ed3b4a85"/>
    <p:sldId xmlns:r="http://schemas.openxmlformats.org/officeDocument/2006/relationships" id="261" r:id="R930208d588c5430a"/>
    <p:sldId xmlns:r="http://schemas.openxmlformats.org/officeDocument/2006/relationships" id="262" r:id="R8ff73cbf213f47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f173e896d9413e" /><Relationship Type="http://schemas.openxmlformats.org/officeDocument/2006/relationships/slide" Target="/ppt/slides/slide1.xml" Id="Rc19ebe22595b43cd" /><Relationship Type="http://schemas.openxmlformats.org/officeDocument/2006/relationships/slide" Target="/ppt/slides/slide2.xml" Id="Rf166d31247bf4264" /><Relationship Type="http://schemas.openxmlformats.org/officeDocument/2006/relationships/slide" Target="/ppt/slides/slide3.xml" Id="R14c80728555240ea" /><Relationship Type="http://schemas.openxmlformats.org/officeDocument/2006/relationships/slide" Target="/ppt/slides/slide4.xml" Id="Ref6ff1a2a2654bf6" /><Relationship Type="http://schemas.openxmlformats.org/officeDocument/2006/relationships/slide" Target="/ppt/slides/slide5.xml" Id="Redb90b48ed3b4a85" /><Relationship Type="http://schemas.openxmlformats.org/officeDocument/2006/relationships/slide" Target="/ppt/slides/slide6.xml" Id="R930208d588c5430a" /><Relationship Type="http://schemas.openxmlformats.org/officeDocument/2006/relationships/slide" Target="/ppt/slides/slide7.xml" Id="R8ff73cbf213f47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c5612d21f248e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0153601474ab8" /><Relationship Type="http://schemas.openxmlformats.org/officeDocument/2006/relationships/theme" Target="/ppt/slideMasters/theme/theme1.xml" Id="Rc4615ff9319f4ae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670153601474a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9181bdf13040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08c2560a34d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75ffc6652446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5ca830ca1451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18db93f6364e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ce7e9afc94e1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9132ed76a4c6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VIRA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VIRA INVEST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−10 875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308 843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3 930 689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3 989 137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JØRGEN GAUPHOLM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Måseskjærveien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5035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989 304 887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VIRA INVEST AS</a:t>
            </a:r>
          </a:p>
        </p:txBody>
      </p:sp>
    </p:spTree>
  </p:cSld>
  <p:clrMapOvr>
    <a:masterClrMapping xmlns:a="http://schemas.openxmlformats.org/drawingml/2006/main"/>
  </p:clrMapOvr>
</p:sld>
</file>