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be91d82f2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2afa21bbf479a"/>
  </p:sldMasterIdLst>
  <p:sldIdLst>
    <p:sldId xmlns:r="http://schemas.openxmlformats.org/officeDocument/2006/relationships" id="256" r:id="R54ce8379d10e40c3"/>
    <p:sldId xmlns:r="http://schemas.openxmlformats.org/officeDocument/2006/relationships" id="257" r:id="R3da7826449064ccc"/>
    <p:sldId xmlns:r="http://schemas.openxmlformats.org/officeDocument/2006/relationships" id="258" r:id="R092e633c35b048a4"/>
    <p:sldId xmlns:r="http://schemas.openxmlformats.org/officeDocument/2006/relationships" id="259" r:id="Rc932f771f886486d"/>
    <p:sldId xmlns:r="http://schemas.openxmlformats.org/officeDocument/2006/relationships" id="260" r:id="Ref1253681f384274"/>
    <p:sldId xmlns:r="http://schemas.openxmlformats.org/officeDocument/2006/relationships" id="261" r:id="R97822f1cf4fb4517"/>
    <p:sldId xmlns:r="http://schemas.openxmlformats.org/officeDocument/2006/relationships" id="262" r:id="R23187424012c41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2afa21bbf479a" /><Relationship Type="http://schemas.openxmlformats.org/officeDocument/2006/relationships/slide" Target="/ppt/slides/slide1.xml" Id="R54ce8379d10e40c3" /><Relationship Type="http://schemas.openxmlformats.org/officeDocument/2006/relationships/slide" Target="/ppt/slides/slide2.xml" Id="R3da7826449064ccc" /><Relationship Type="http://schemas.openxmlformats.org/officeDocument/2006/relationships/slide" Target="/ppt/slides/slide3.xml" Id="R092e633c35b048a4" /><Relationship Type="http://schemas.openxmlformats.org/officeDocument/2006/relationships/slide" Target="/ppt/slides/slide4.xml" Id="Rc932f771f886486d" /><Relationship Type="http://schemas.openxmlformats.org/officeDocument/2006/relationships/slide" Target="/ppt/slides/slide5.xml" Id="Ref1253681f384274" /><Relationship Type="http://schemas.openxmlformats.org/officeDocument/2006/relationships/slide" Target="/ppt/slides/slide6.xml" Id="R97822f1cf4fb4517" /><Relationship Type="http://schemas.openxmlformats.org/officeDocument/2006/relationships/slide" Target="/ppt/slides/slide7.xml" Id="R23187424012c41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de7e33976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b5b643a548cb" /><Relationship Type="http://schemas.openxmlformats.org/officeDocument/2006/relationships/theme" Target="/ppt/slideMasters/theme/theme1.xml" Id="R8722c4cafb88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6cb5b643a5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705821b3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0de1510f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c86f8b94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9b3fdc5d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523c983f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eb47574ad4d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85a8e3066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HØIBY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