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f2fb26d9f147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fb0f123ac4d03"/>
  </p:sldMasterIdLst>
  <p:sldIdLst>
    <p:sldId xmlns:r="http://schemas.openxmlformats.org/officeDocument/2006/relationships" id="256" r:id="R9fda134c319045dd"/>
    <p:sldId xmlns:r="http://schemas.openxmlformats.org/officeDocument/2006/relationships" id="257" r:id="R7102e48e5c9d4ef1"/>
    <p:sldId xmlns:r="http://schemas.openxmlformats.org/officeDocument/2006/relationships" id="258" r:id="R1d9901419cf543b5"/>
    <p:sldId xmlns:r="http://schemas.openxmlformats.org/officeDocument/2006/relationships" id="259" r:id="R12a691129a19451c"/>
    <p:sldId xmlns:r="http://schemas.openxmlformats.org/officeDocument/2006/relationships" id="260" r:id="Rdb27fb635f474c1a"/>
    <p:sldId xmlns:r="http://schemas.openxmlformats.org/officeDocument/2006/relationships" id="261" r:id="R4e24be5f9f164e4c"/>
    <p:sldId xmlns:r="http://schemas.openxmlformats.org/officeDocument/2006/relationships" id="262" r:id="R56ab8682cef649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fb0f123ac4d03" /><Relationship Type="http://schemas.openxmlformats.org/officeDocument/2006/relationships/slide" Target="/ppt/slides/slide1.xml" Id="R9fda134c319045dd" /><Relationship Type="http://schemas.openxmlformats.org/officeDocument/2006/relationships/slide" Target="/ppt/slides/slide2.xml" Id="R7102e48e5c9d4ef1" /><Relationship Type="http://schemas.openxmlformats.org/officeDocument/2006/relationships/slide" Target="/ppt/slides/slide3.xml" Id="R1d9901419cf543b5" /><Relationship Type="http://schemas.openxmlformats.org/officeDocument/2006/relationships/slide" Target="/ppt/slides/slide4.xml" Id="R12a691129a19451c" /><Relationship Type="http://schemas.openxmlformats.org/officeDocument/2006/relationships/slide" Target="/ppt/slides/slide5.xml" Id="Rdb27fb635f474c1a" /><Relationship Type="http://schemas.openxmlformats.org/officeDocument/2006/relationships/slide" Target="/ppt/slides/slide6.xml" Id="R4e24be5f9f164e4c" /><Relationship Type="http://schemas.openxmlformats.org/officeDocument/2006/relationships/slide" Target="/ppt/slides/slide7.xml" Id="R56ab8682cef649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9b9f80e24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be5178f2b4abd" /><Relationship Type="http://schemas.openxmlformats.org/officeDocument/2006/relationships/theme" Target="/ppt/slideMasters/theme/theme1.xml" Id="R82063d23e572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abe5178f2b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b9ae9eda9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ba1222b8b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fe82fd73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fbf77cd5a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56e60dae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24117d02f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a3931a85b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PRS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−4 298 962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89 713 748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1 537 238 214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1 595 701 494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RFM INVEST AS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PHS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Jørgensens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989 316 206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PRS HOLDING AS</a:t>
            </a:r>
          </a:p>
        </p:txBody>
      </p:sp>
    </p:spTree>
  </p:cSld>
  <p:clrMapOvr>
    <a:masterClrMapping xmlns:a="http://schemas.openxmlformats.org/drawingml/2006/main"/>
  </p:clrMapOvr>
</p:sld>
</file>