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d00d7dab82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a85698a5c74f6e"/>
  </p:sldMasterIdLst>
  <p:sldIdLst>
    <p:sldId xmlns:r="http://schemas.openxmlformats.org/officeDocument/2006/relationships" id="256" r:id="R41c1ed633b324f47"/>
    <p:sldId xmlns:r="http://schemas.openxmlformats.org/officeDocument/2006/relationships" id="257" r:id="Rb614ba85642649c2"/>
    <p:sldId xmlns:r="http://schemas.openxmlformats.org/officeDocument/2006/relationships" id="258" r:id="R70caef3a062a4a65"/>
    <p:sldId xmlns:r="http://schemas.openxmlformats.org/officeDocument/2006/relationships" id="259" r:id="Rcfab5254dbbc4c5e"/>
    <p:sldId xmlns:r="http://schemas.openxmlformats.org/officeDocument/2006/relationships" id="260" r:id="R4bb27be526ee488b"/>
    <p:sldId xmlns:r="http://schemas.openxmlformats.org/officeDocument/2006/relationships" id="261" r:id="Ra5c4e99a2c3e48a5"/>
    <p:sldId xmlns:r="http://schemas.openxmlformats.org/officeDocument/2006/relationships" id="262" r:id="R7d36a0ef75b7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a85698a5c74f6e" /><Relationship Type="http://schemas.openxmlformats.org/officeDocument/2006/relationships/slide" Target="/ppt/slides/slide1.xml" Id="R41c1ed633b324f47" /><Relationship Type="http://schemas.openxmlformats.org/officeDocument/2006/relationships/slide" Target="/ppt/slides/slide2.xml" Id="Rb614ba85642649c2" /><Relationship Type="http://schemas.openxmlformats.org/officeDocument/2006/relationships/slide" Target="/ppt/slides/slide3.xml" Id="R70caef3a062a4a65" /><Relationship Type="http://schemas.openxmlformats.org/officeDocument/2006/relationships/slide" Target="/ppt/slides/slide4.xml" Id="Rcfab5254dbbc4c5e" /><Relationship Type="http://schemas.openxmlformats.org/officeDocument/2006/relationships/slide" Target="/ppt/slides/slide5.xml" Id="R4bb27be526ee488b" /><Relationship Type="http://schemas.openxmlformats.org/officeDocument/2006/relationships/slide" Target="/ppt/slides/slide6.xml" Id="Ra5c4e99a2c3e48a5" /><Relationship Type="http://schemas.openxmlformats.org/officeDocument/2006/relationships/slide" Target="/ppt/slides/slide7.xml" Id="R7d36a0ef75b7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151757e4c745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03315be1748a5" /><Relationship Type="http://schemas.openxmlformats.org/officeDocument/2006/relationships/theme" Target="/ppt/slideMasters/theme/theme1.xml" Id="R0826ec1c0c8f42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403315be1748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96f3dbb08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d07aa4dba4b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aa6f138f64e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e9efe1bf2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ba240d2f14c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568f4f00644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ef0daf12147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RWR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RWR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1 657 722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265 431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1 781 007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WIRUM ANNE GRETHE RUUD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Anne Grethe Wirum, Nannestadgata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989 321 099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RWR AS</a:t>
            </a:r>
          </a:p>
        </p:txBody>
      </p:sp>
    </p:spTree>
  </p:cSld>
  <p:clrMapOvr>
    <a:masterClrMapping xmlns:a="http://schemas.openxmlformats.org/drawingml/2006/main"/>
  </p:clrMapOvr>
</p:sld>
</file>