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2c7559ae2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b721db5544e5b"/>
  </p:sldMasterIdLst>
  <p:sldIdLst>
    <p:sldId xmlns:r="http://schemas.openxmlformats.org/officeDocument/2006/relationships" id="256" r:id="R6cd815167f3c4178"/>
    <p:sldId xmlns:r="http://schemas.openxmlformats.org/officeDocument/2006/relationships" id="257" r:id="Rcfe18325fd734647"/>
    <p:sldId xmlns:r="http://schemas.openxmlformats.org/officeDocument/2006/relationships" id="258" r:id="R30ca8198ebfe4462"/>
    <p:sldId xmlns:r="http://schemas.openxmlformats.org/officeDocument/2006/relationships" id="259" r:id="Ra65ac1d9f7fa4390"/>
    <p:sldId xmlns:r="http://schemas.openxmlformats.org/officeDocument/2006/relationships" id="260" r:id="R3433304a5aab4740"/>
    <p:sldId xmlns:r="http://schemas.openxmlformats.org/officeDocument/2006/relationships" id="261" r:id="R109a867d1e7c42d4"/>
    <p:sldId xmlns:r="http://schemas.openxmlformats.org/officeDocument/2006/relationships" id="262" r:id="R5f05e4697e59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b721db5544e5b" /><Relationship Type="http://schemas.openxmlformats.org/officeDocument/2006/relationships/slide" Target="/ppt/slides/slide1.xml" Id="R6cd815167f3c4178" /><Relationship Type="http://schemas.openxmlformats.org/officeDocument/2006/relationships/slide" Target="/ppt/slides/slide2.xml" Id="Rcfe18325fd734647" /><Relationship Type="http://schemas.openxmlformats.org/officeDocument/2006/relationships/slide" Target="/ppt/slides/slide3.xml" Id="R30ca8198ebfe4462" /><Relationship Type="http://schemas.openxmlformats.org/officeDocument/2006/relationships/slide" Target="/ppt/slides/slide4.xml" Id="Ra65ac1d9f7fa4390" /><Relationship Type="http://schemas.openxmlformats.org/officeDocument/2006/relationships/slide" Target="/ppt/slides/slide5.xml" Id="R3433304a5aab4740" /><Relationship Type="http://schemas.openxmlformats.org/officeDocument/2006/relationships/slide" Target="/ppt/slides/slide6.xml" Id="R109a867d1e7c42d4" /><Relationship Type="http://schemas.openxmlformats.org/officeDocument/2006/relationships/slide" Target="/ppt/slides/slide7.xml" Id="R5f05e4697e59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94af35fe9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31cf32e44c8b" /><Relationship Type="http://schemas.openxmlformats.org/officeDocument/2006/relationships/theme" Target="/ppt/slideMasters/theme/theme1.xml" Id="R5631d244f7af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b31cf32e4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287d2f13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8a39861fe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97121dd72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76d0f1cd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789af24eb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46ebb621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6267d4b8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INVESTERING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12 453 822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Randøy Ring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