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006b5e1cd948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8f213495ae4005"/>
  </p:sldMasterIdLst>
  <p:sldIdLst>
    <p:sldId xmlns:r="http://schemas.openxmlformats.org/officeDocument/2006/relationships" id="256" r:id="R9c3851631d7d48a0"/>
    <p:sldId xmlns:r="http://schemas.openxmlformats.org/officeDocument/2006/relationships" id="257" r:id="R8e928bc73a0b47e9"/>
    <p:sldId xmlns:r="http://schemas.openxmlformats.org/officeDocument/2006/relationships" id="258" r:id="Ra1421986a1f84c36"/>
    <p:sldId xmlns:r="http://schemas.openxmlformats.org/officeDocument/2006/relationships" id="259" r:id="R67ed5e86f28a4b3b"/>
    <p:sldId xmlns:r="http://schemas.openxmlformats.org/officeDocument/2006/relationships" id="260" r:id="R978bb84bba304832"/>
    <p:sldId xmlns:r="http://schemas.openxmlformats.org/officeDocument/2006/relationships" id="261" r:id="Rcff8eadf6bf64d26"/>
    <p:sldId xmlns:r="http://schemas.openxmlformats.org/officeDocument/2006/relationships" id="262" r:id="R8f376291cc4a4a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f213495ae4005" /><Relationship Type="http://schemas.openxmlformats.org/officeDocument/2006/relationships/slide" Target="/ppt/slides/slide1.xml" Id="R9c3851631d7d48a0" /><Relationship Type="http://schemas.openxmlformats.org/officeDocument/2006/relationships/slide" Target="/ppt/slides/slide2.xml" Id="R8e928bc73a0b47e9" /><Relationship Type="http://schemas.openxmlformats.org/officeDocument/2006/relationships/slide" Target="/ppt/slides/slide3.xml" Id="Ra1421986a1f84c36" /><Relationship Type="http://schemas.openxmlformats.org/officeDocument/2006/relationships/slide" Target="/ppt/slides/slide4.xml" Id="R67ed5e86f28a4b3b" /><Relationship Type="http://schemas.openxmlformats.org/officeDocument/2006/relationships/slide" Target="/ppt/slides/slide5.xml" Id="R978bb84bba304832" /><Relationship Type="http://schemas.openxmlformats.org/officeDocument/2006/relationships/slide" Target="/ppt/slides/slide6.xml" Id="Rcff8eadf6bf64d26" /><Relationship Type="http://schemas.openxmlformats.org/officeDocument/2006/relationships/slide" Target="/ppt/slides/slide7.xml" Id="R8f376291cc4a4a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cf117972d43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263ee081b4f61" /><Relationship Type="http://schemas.openxmlformats.org/officeDocument/2006/relationships/theme" Target="/ppt/slideMasters/theme/theme1.xml" Id="R729b2f6f970a40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f263ee081b4f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b57b303b44c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115e10af14d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e84ea7d414c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0fbd5af904b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9091a938b45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d1b6f0d514b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cf7cbfb624a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AETOS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AETOS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1 699 534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5 883 079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8 142 927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KARLSEN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KARLSEN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Einaren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53 78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stian.karlsen@outlook.com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www.aetos.no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989 389 815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AETOS AS</a:t>
            </a:r>
          </a:p>
        </p:txBody>
      </p:sp>
    </p:spTree>
  </p:cSld>
  <p:clrMapOvr>
    <a:masterClrMapping xmlns:a="http://schemas.openxmlformats.org/drawingml/2006/main"/>
  </p:clrMapOvr>
</p:sld>
</file>