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30e5cbf69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69fb8e40c4ac3"/>
  </p:sldMasterIdLst>
  <p:sldIdLst>
    <p:sldId xmlns:r="http://schemas.openxmlformats.org/officeDocument/2006/relationships" id="256" r:id="R125eb9fd49894e28"/>
    <p:sldId xmlns:r="http://schemas.openxmlformats.org/officeDocument/2006/relationships" id="257" r:id="R661e6fc6c76140b4"/>
    <p:sldId xmlns:r="http://schemas.openxmlformats.org/officeDocument/2006/relationships" id="258" r:id="R14d81ec565f84ab7"/>
    <p:sldId xmlns:r="http://schemas.openxmlformats.org/officeDocument/2006/relationships" id="259" r:id="R440369cf1e1c4a94"/>
    <p:sldId xmlns:r="http://schemas.openxmlformats.org/officeDocument/2006/relationships" id="260" r:id="R002bb23ba3c14e0f"/>
    <p:sldId xmlns:r="http://schemas.openxmlformats.org/officeDocument/2006/relationships" id="261" r:id="R850447ee9c774f29"/>
    <p:sldId xmlns:r="http://schemas.openxmlformats.org/officeDocument/2006/relationships" id="262" r:id="R47c4d6cc0d72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69fb8e40c4ac3" /><Relationship Type="http://schemas.openxmlformats.org/officeDocument/2006/relationships/slide" Target="/ppt/slides/slide1.xml" Id="R125eb9fd49894e28" /><Relationship Type="http://schemas.openxmlformats.org/officeDocument/2006/relationships/slide" Target="/ppt/slides/slide2.xml" Id="R661e6fc6c76140b4" /><Relationship Type="http://schemas.openxmlformats.org/officeDocument/2006/relationships/slide" Target="/ppt/slides/slide3.xml" Id="R14d81ec565f84ab7" /><Relationship Type="http://schemas.openxmlformats.org/officeDocument/2006/relationships/slide" Target="/ppt/slides/slide4.xml" Id="R440369cf1e1c4a94" /><Relationship Type="http://schemas.openxmlformats.org/officeDocument/2006/relationships/slide" Target="/ppt/slides/slide5.xml" Id="R002bb23ba3c14e0f" /><Relationship Type="http://schemas.openxmlformats.org/officeDocument/2006/relationships/slide" Target="/ppt/slides/slide6.xml" Id="R850447ee9c774f29" /><Relationship Type="http://schemas.openxmlformats.org/officeDocument/2006/relationships/slide" Target="/ppt/slides/slide7.xml" Id="R47c4d6cc0d72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46feb3ab7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bf1e266543da" /><Relationship Type="http://schemas.openxmlformats.org/officeDocument/2006/relationships/theme" Target="/ppt/slideMasters/theme/theme1.xml" Id="Re485aac90401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bbf1e2665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2a6aea33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585da020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b96629cda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9aa558af4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28bdef9d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3b049732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03e0bc32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TANANUA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TANANUA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−4 037 837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55 960 768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62 716 660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NORDENGEN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Nordengen, Øvre Torvgate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15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TANANUA AS</a:t>
            </a:r>
          </a:p>
        </p:txBody>
      </p:sp>
    </p:spTree>
  </p:cSld>
  <p:clrMapOvr>
    <a:masterClrMapping xmlns:a="http://schemas.openxmlformats.org/drawingml/2006/main"/>
  </p:clrMapOvr>
</p:sld>
</file>