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d8881532a749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ca769401b6494d"/>
  </p:sldMasterIdLst>
  <p:sldIdLst>
    <p:sldId xmlns:r="http://schemas.openxmlformats.org/officeDocument/2006/relationships" id="256" r:id="R6a22ee17cb644d93"/>
    <p:sldId xmlns:r="http://schemas.openxmlformats.org/officeDocument/2006/relationships" id="257" r:id="Rc2dfdaf2ec7d45a8"/>
    <p:sldId xmlns:r="http://schemas.openxmlformats.org/officeDocument/2006/relationships" id="258" r:id="R38ea2eaf76a345c3"/>
    <p:sldId xmlns:r="http://schemas.openxmlformats.org/officeDocument/2006/relationships" id="259" r:id="Ra12a999cd7e64033"/>
    <p:sldId xmlns:r="http://schemas.openxmlformats.org/officeDocument/2006/relationships" id="260" r:id="Rf3ff1abf7d994bc5"/>
    <p:sldId xmlns:r="http://schemas.openxmlformats.org/officeDocument/2006/relationships" id="261" r:id="R7d86f0cef34f43ab"/>
    <p:sldId xmlns:r="http://schemas.openxmlformats.org/officeDocument/2006/relationships" id="262" r:id="R0be998b9690d45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ca769401b6494d" /><Relationship Type="http://schemas.openxmlformats.org/officeDocument/2006/relationships/slide" Target="/ppt/slides/slide1.xml" Id="R6a22ee17cb644d93" /><Relationship Type="http://schemas.openxmlformats.org/officeDocument/2006/relationships/slide" Target="/ppt/slides/slide2.xml" Id="Rc2dfdaf2ec7d45a8" /><Relationship Type="http://schemas.openxmlformats.org/officeDocument/2006/relationships/slide" Target="/ppt/slides/slide3.xml" Id="R38ea2eaf76a345c3" /><Relationship Type="http://schemas.openxmlformats.org/officeDocument/2006/relationships/slide" Target="/ppt/slides/slide4.xml" Id="Ra12a999cd7e64033" /><Relationship Type="http://schemas.openxmlformats.org/officeDocument/2006/relationships/slide" Target="/ppt/slides/slide5.xml" Id="Rf3ff1abf7d994bc5" /><Relationship Type="http://schemas.openxmlformats.org/officeDocument/2006/relationships/slide" Target="/ppt/slides/slide6.xml" Id="R7d86f0cef34f43ab" /><Relationship Type="http://schemas.openxmlformats.org/officeDocument/2006/relationships/slide" Target="/ppt/slides/slide7.xml" Id="R0be998b9690d45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bbce3f40f24e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b6ad4ec564bea" /><Relationship Type="http://schemas.openxmlformats.org/officeDocument/2006/relationships/theme" Target="/ppt/slideMasters/theme/theme1.xml" Id="Rfcd87fe6ec0f4d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6b6ad4ec564b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a5c35f16848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38c70ea784a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1c3a729c647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15c399cdd4b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98282bc3647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ccaf6608d48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2c3d5987043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MALTHO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MALTHO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4 353 814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16 120 852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37 367 100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IVAR HAGESTUEN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Wolffs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989 395 416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MALTHO AS</a:t>
            </a:r>
          </a:p>
        </p:txBody>
      </p:sp>
    </p:spTree>
  </p:cSld>
  <p:clrMapOvr>
    <a:masterClrMapping xmlns:a="http://schemas.openxmlformats.org/drawingml/2006/main"/>
  </p:clrMapOvr>
</p:sld>
</file>