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474c29fcf3648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1a10c37ce0034c53"/>
  </p:sldMasterIdLst>
  <p:sldIdLst>
    <p:sldId xmlns:r="http://schemas.openxmlformats.org/officeDocument/2006/relationships" id="256" r:id="R064006cfabfa4823"/>
    <p:sldId xmlns:r="http://schemas.openxmlformats.org/officeDocument/2006/relationships" id="257" r:id="R13af1048258a4dbd"/>
    <p:sldId xmlns:r="http://schemas.openxmlformats.org/officeDocument/2006/relationships" id="258" r:id="R44d2662d15194401"/>
    <p:sldId xmlns:r="http://schemas.openxmlformats.org/officeDocument/2006/relationships" id="259" r:id="Rfffdffacec0b4e38"/>
    <p:sldId xmlns:r="http://schemas.openxmlformats.org/officeDocument/2006/relationships" id="260" r:id="Rdbc0f54b095c4be3"/>
    <p:sldId xmlns:r="http://schemas.openxmlformats.org/officeDocument/2006/relationships" id="261" r:id="R77b09dad44b440ec"/>
    <p:sldId xmlns:r="http://schemas.openxmlformats.org/officeDocument/2006/relationships" id="262" r:id="R7d77fe1e33474aa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a10c37ce0034c53" /><Relationship Type="http://schemas.openxmlformats.org/officeDocument/2006/relationships/slide" Target="/ppt/slides/slide1.xml" Id="R064006cfabfa4823" /><Relationship Type="http://schemas.openxmlformats.org/officeDocument/2006/relationships/slide" Target="/ppt/slides/slide2.xml" Id="R13af1048258a4dbd" /><Relationship Type="http://schemas.openxmlformats.org/officeDocument/2006/relationships/slide" Target="/ppt/slides/slide3.xml" Id="R44d2662d15194401" /><Relationship Type="http://schemas.openxmlformats.org/officeDocument/2006/relationships/slide" Target="/ppt/slides/slide4.xml" Id="Rfffdffacec0b4e38" /><Relationship Type="http://schemas.openxmlformats.org/officeDocument/2006/relationships/slide" Target="/ppt/slides/slide5.xml" Id="Rdbc0f54b095c4be3" /><Relationship Type="http://schemas.openxmlformats.org/officeDocument/2006/relationships/slide" Target="/ppt/slides/slide6.xml" Id="R77b09dad44b440ec" /><Relationship Type="http://schemas.openxmlformats.org/officeDocument/2006/relationships/slide" Target="/ppt/slides/slide7.xml" Id="R7d77fe1e33474aa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c417a62d7b40f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f08a334e8d34708" /><Relationship Type="http://schemas.openxmlformats.org/officeDocument/2006/relationships/theme" Target="/ppt/slideMasters/theme/theme1.xml" Id="R0ae3e1e6370d424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f08a334e8d3470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76125423bc430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1018e4f4cd64b9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987498d20a476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1dd9eb4ab1406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6bf02c015d4ff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f25874f53b420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91810f07fb488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ALKYMI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ALKYMI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−41 076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250 847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19 254 761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19 254 761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 TJENSVOLD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Storflåtveien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4017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trond@fidjeland.com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989 396 021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ALKYMI AS</a:t>
            </a:r>
          </a:p>
        </p:txBody>
      </p:sp>
    </p:spTree>
  </p:cSld>
  <p:clrMapOvr>
    <a:masterClrMapping xmlns:a="http://schemas.openxmlformats.org/drawingml/2006/main"/>
  </p:clrMapOvr>
</p:sld>
</file>