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d8d99d52b848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323237b8e4148"/>
  </p:sldMasterIdLst>
  <p:sldIdLst>
    <p:sldId xmlns:r="http://schemas.openxmlformats.org/officeDocument/2006/relationships" id="256" r:id="Rd60cd26aa92140bd"/>
    <p:sldId xmlns:r="http://schemas.openxmlformats.org/officeDocument/2006/relationships" id="257" r:id="R7f4f1a6694be4bb2"/>
    <p:sldId xmlns:r="http://schemas.openxmlformats.org/officeDocument/2006/relationships" id="258" r:id="R448c79c97d004547"/>
    <p:sldId xmlns:r="http://schemas.openxmlformats.org/officeDocument/2006/relationships" id="259" r:id="R0d9aeb64ec8449ac"/>
    <p:sldId xmlns:r="http://schemas.openxmlformats.org/officeDocument/2006/relationships" id="260" r:id="Rdc7a50bf25024f4d"/>
    <p:sldId xmlns:r="http://schemas.openxmlformats.org/officeDocument/2006/relationships" id="261" r:id="R9528283f78dc4fe9"/>
    <p:sldId xmlns:r="http://schemas.openxmlformats.org/officeDocument/2006/relationships" id="262" r:id="R7539432bae4446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323237b8e4148" /><Relationship Type="http://schemas.openxmlformats.org/officeDocument/2006/relationships/slide" Target="/ppt/slides/slide1.xml" Id="Rd60cd26aa92140bd" /><Relationship Type="http://schemas.openxmlformats.org/officeDocument/2006/relationships/slide" Target="/ppt/slides/slide2.xml" Id="R7f4f1a6694be4bb2" /><Relationship Type="http://schemas.openxmlformats.org/officeDocument/2006/relationships/slide" Target="/ppt/slides/slide3.xml" Id="R448c79c97d004547" /><Relationship Type="http://schemas.openxmlformats.org/officeDocument/2006/relationships/slide" Target="/ppt/slides/slide4.xml" Id="R0d9aeb64ec8449ac" /><Relationship Type="http://schemas.openxmlformats.org/officeDocument/2006/relationships/slide" Target="/ppt/slides/slide5.xml" Id="Rdc7a50bf25024f4d" /><Relationship Type="http://schemas.openxmlformats.org/officeDocument/2006/relationships/slide" Target="/ppt/slides/slide6.xml" Id="R9528283f78dc4fe9" /><Relationship Type="http://schemas.openxmlformats.org/officeDocument/2006/relationships/slide" Target="/ppt/slides/slide7.xml" Id="R7539432bae4446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6e5e25470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75ebfdc6c445d" /><Relationship Type="http://schemas.openxmlformats.org/officeDocument/2006/relationships/theme" Target="/ppt/slideMasters/theme/theme1.xml" Id="R3ecd551e38c3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75ebfdc6c44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ff4f5697b4a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5a04a882642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29847f04c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cb7efc7bd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46ab7226b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63e2aa90f4e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4eac72c714a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ALTERA MANAGEMENT ARVE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ALTERA MANAGEMENT ARVE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ALTERA MANAGEMENT ARVE JOHANSEN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ALTERA MANAGEMENT ARVE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ALTERA MANAGEMENT ARVE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ALTERA MANAGEMENT ARVE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8 489 249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24 929 833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27 030 742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ALTERA MANAGEMENT ARVE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ALTERA MANAGEMENT ARVE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Slalåmveien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989 417 878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ALTERA MANAGEMENT ARVE JOHANSEN AS</a:t>
            </a:r>
          </a:p>
        </p:txBody>
      </p:sp>
    </p:spTree>
  </p:cSld>
  <p:clrMapOvr>
    <a:masterClrMapping xmlns:a="http://schemas.openxmlformats.org/drawingml/2006/main"/>
  </p:clrMapOvr>
</p:sld>
</file>