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9bf87a159b4f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2ca1d8c76842dd"/>
  </p:sldMasterIdLst>
  <p:sldIdLst>
    <p:sldId xmlns:r="http://schemas.openxmlformats.org/officeDocument/2006/relationships" id="256" r:id="R0d39382d9f3b4df9"/>
    <p:sldId xmlns:r="http://schemas.openxmlformats.org/officeDocument/2006/relationships" id="257" r:id="R9cad5d7b181e4f5f"/>
    <p:sldId xmlns:r="http://schemas.openxmlformats.org/officeDocument/2006/relationships" id="258" r:id="Re0515d56eaf84b20"/>
    <p:sldId xmlns:r="http://schemas.openxmlformats.org/officeDocument/2006/relationships" id="259" r:id="R0d63c87a7bee4adc"/>
    <p:sldId xmlns:r="http://schemas.openxmlformats.org/officeDocument/2006/relationships" id="260" r:id="Rc4e68dace9ec488c"/>
    <p:sldId xmlns:r="http://schemas.openxmlformats.org/officeDocument/2006/relationships" id="261" r:id="R06702354d7c841cc"/>
    <p:sldId xmlns:r="http://schemas.openxmlformats.org/officeDocument/2006/relationships" id="262" r:id="Rf2010982df6743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ca1d8c76842dd" /><Relationship Type="http://schemas.openxmlformats.org/officeDocument/2006/relationships/slide" Target="/ppt/slides/slide1.xml" Id="R0d39382d9f3b4df9" /><Relationship Type="http://schemas.openxmlformats.org/officeDocument/2006/relationships/slide" Target="/ppt/slides/slide2.xml" Id="R9cad5d7b181e4f5f" /><Relationship Type="http://schemas.openxmlformats.org/officeDocument/2006/relationships/slide" Target="/ppt/slides/slide3.xml" Id="Re0515d56eaf84b20" /><Relationship Type="http://schemas.openxmlformats.org/officeDocument/2006/relationships/slide" Target="/ppt/slides/slide4.xml" Id="R0d63c87a7bee4adc" /><Relationship Type="http://schemas.openxmlformats.org/officeDocument/2006/relationships/slide" Target="/ppt/slides/slide5.xml" Id="Rc4e68dace9ec488c" /><Relationship Type="http://schemas.openxmlformats.org/officeDocument/2006/relationships/slide" Target="/ppt/slides/slide6.xml" Id="R06702354d7c841cc" /><Relationship Type="http://schemas.openxmlformats.org/officeDocument/2006/relationships/slide" Target="/ppt/slides/slide7.xml" Id="Rf2010982df6743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816c8656145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1fe2ce9c241d5" /><Relationship Type="http://schemas.openxmlformats.org/officeDocument/2006/relationships/theme" Target="/ppt/slideMasters/theme/theme1.xml" Id="R82b6017f8da545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01fe2ce9c241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49a5df0084d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2382b98f645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3d1a394f743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4e1a1a6c54a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6e852a1764b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0b5f36acc46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e8262ca7548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ØKONOMISPESIALISTEN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ØKONOMISPESIALISTEN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7 706 025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2 200 081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1 708 779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3 278 789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ØDEGAARD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34 56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www.okonomispesialisten.no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989 425 668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ØKONOMISPESIALISTEN AS</a:t>
            </a:r>
          </a:p>
        </p:txBody>
      </p:sp>
    </p:spTree>
  </p:cSld>
  <p:clrMapOvr>
    <a:masterClrMapping xmlns:a="http://schemas.openxmlformats.org/drawingml/2006/main"/>
  </p:clrMapOvr>
</p:sld>
</file>