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0515ea6cf446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2697ffa5b0420d"/>
  </p:sldMasterIdLst>
  <p:sldIdLst>
    <p:sldId xmlns:r="http://schemas.openxmlformats.org/officeDocument/2006/relationships" id="256" r:id="Rcf8aa20bf8d84e43"/>
    <p:sldId xmlns:r="http://schemas.openxmlformats.org/officeDocument/2006/relationships" id="257" r:id="R1a2537eb736b45d7"/>
    <p:sldId xmlns:r="http://schemas.openxmlformats.org/officeDocument/2006/relationships" id="258" r:id="R9b49de9aec61457a"/>
    <p:sldId xmlns:r="http://schemas.openxmlformats.org/officeDocument/2006/relationships" id="259" r:id="R738a94dc16694672"/>
    <p:sldId xmlns:r="http://schemas.openxmlformats.org/officeDocument/2006/relationships" id="260" r:id="R1795916c415a4bcf"/>
    <p:sldId xmlns:r="http://schemas.openxmlformats.org/officeDocument/2006/relationships" id="261" r:id="Rdab2759c685141bc"/>
    <p:sldId xmlns:r="http://schemas.openxmlformats.org/officeDocument/2006/relationships" id="262" r:id="R99f6989cadad42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697ffa5b0420d" /><Relationship Type="http://schemas.openxmlformats.org/officeDocument/2006/relationships/slide" Target="/ppt/slides/slide1.xml" Id="Rcf8aa20bf8d84e43" /><Relationship Type="http://schemas.openxmlformats.org/officeDocument/2006/relationships/slide" Target="/ppt/slides/slide2.xml" Id="R1a2537eb736b45d7" /><Relationship Type="http://schemas.openxmlformats.org/officeDocument/2006/relationships/slide" Target="/ppt/slides/slide3.xml" Id="R9b49de9aec61457a" /><Relationship Type="http://schemas.openxmlformats.org/officeDocument/2006/relationships/slide" Target="/ppt/slides/slide4.xml" Id="R738a94dc16694672" /><Relationship Type="http://schemas.openxmlformats.org/officeDocument/2006/relationships/slide" Target="/ppt/slides/slide5.xml" Id="R1795916c415a4bcf" /><Relationship Type="http://schemas.openxmlformats.org/officeDocument/2006/relationships/slide" Target="/ppt/slides/slide6.xml" Id="Rdab2759c685141bc" /><Relationship Type="http://schemas.openxmlformats.org/officeDocument/2006/relationships/slide" Target="/ppt/slides/slide7.xml" Id="R99f6989cadad42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db040419d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3dcc60e144360" /><Relationship Type="http://schemas.openxmlformats.org/officeDocument/2006/relationships/theme" Target="/ppt/slideMasters/theme/theme1.xml" Id="R666a70839f9445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43dcc60e14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b660664934f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b1a01095f4c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f87d9916e46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8c7e81326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37e1664104c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4e1c62d1348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9d52e16a0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SVEKO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SVEKO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11 375 570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17 502 855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EILIFSSØN KOCH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Kringsjåveien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989 446 452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