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495d92b3994a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49ad10258641b7"/>
  </p:sldMasterIdLst>
  <p:sldIdLst>
    <p:sldId xmlns:r="http://schemas.openxmlformats.org/officeDocument/2006/relationships" id="256" r:id="Rb40d3690681d40a6"/>
    <p:sldId xmlns:r="http://schemas.openxmlformats.org/officeDocument/2006/relationships" id="257" r:id="Rff4436c9f76344b7"/>
    <p:sldId xmlns:r="http://schemas.openxmlformats.org/officeDocument/2006/relationships" id="258" r:id="R4d38a1cbc8d647ac"/>
    <p:sldId xmlns:r="http://schemas.openxmlformats.org/officeDocument/2006/relationships" id="259" r:id="Rc997ee56e9bd4bd7"/>
    <p:sldId xmlns:r="http://schemas.openxmlformats.org/officeDocument/2006/relationships" id="260" r:id="R21e8267b79de4f79"/>
    <p:sldId xmlns:r="http://schemas.openxmlformats.org/officeDocument/2006/relationships" id="261" r:id="Rfe1e6b72967d4239"/>
    <p:sldId xmlns:r="http://schemas.openxmlformats.org/officeDocument/2006/relationships" id="262" r:id="Rb87e3896975e46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49ad10258641b7" /><Relationship Type="http://schemas.openxmlformats.org/officeDocument/2006/relationships/slide" Target="/ppt/slides/slide1.xml" Id="Rb40d3690681d40a6" /><Relationship Type="http://schemas.openxmlformats.org/officeDocument/2006/relationships/slide" Target="/ppt/slides/slide2.xml" Id="Rff4436c9f76344b7" /><Relationship Type="http://schemas.openxmlformats.org/officeDocument/2006/relationships/slide" Target="/ppt/slides/slide3.xml" Id="R4d38a1cbc8d647ac" /><Relationship Type="http://schemas.openxmlformats.org/officeDocument/2006/relationships/slide" Target="/ppt/slides/slide4.xml" Id="Rc997ee56e9bd4bd7" /><Relationship Type="http://schemas.openxmlformats.org/officeDocument/2006/relationships/slide" Target="/ppt/slides/slide5.xml" Id="R21e8267b79de4f79" /><Relationship Type="http://schemas.openxmlformats.org/officeDocument/2006/relationships/slide" Target="/ppt/slides/slide6.xml" Id="Rfe1e6b72967d4239" /><Relationship Type="http://schemas.openxmlformats.org/officeDocument/2006/relationships/slide" Target="/ppt/slides/slide7.xml" Id="Rb87e3896975e46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f125c194cd49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598fb6dba4c4a" /><Relationship Type="http://schemas.openxmlformats.org/officeDocument/2006/relationships/theme" Target="/ppt/slideMasters/theme/theme1.xml" Id="Rfcbf8ead7c1949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6598fb6dba4c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fc721b0fa4f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f0d7a039b41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3cbdb4b6045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e21eefcc84d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76d5e5df04d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a5dd612c84d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5cf85df7f49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FIWE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FIWE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FIWE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FIWE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FIWE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FIWE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536 584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−796 525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1 223 004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11 775 034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12 052 699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FIWE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GEORG IWARSSON  –  79,6 %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ANNICHEN EMILIA ANDVIG IWARSSON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CAROLINE CECILIE IWARSSON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ÅSE SCHIEFLOE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FIWE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Iwarsson, Admiral Børresens vei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989 452 339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FIWE AS</a:t>
            </a:r>
          </a:p>
        </p:txBody>
      </p:sp>
    </p:spTree>
  </p:cSld>
  <p:clrMapOvr>
    <a:masterClrMapping xmlns:a="http://schemas.openxmlformats.org/drawingml/2006/main"/>
  </p:clrMapOvr>
</p:sld>
</file>