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d0d26df59647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4ebf1dac6e4737"/>
  </p:sldMasterIdLst>
  <p:sldIdLst>
    <p:sldId xmlns:r="http://schemas.openxmlformats.org/officeDocument/2006/relationships" id="256" r:id="R0eb2ee8c772e4b96"/>
    <p:sldId xmlns:r="http://schemas.openxmlformats.org/officeDocument/2006/relationships" id="257" r:id="R5d113b1f01c74a78"/>
    <p:sldId xmlns:r="http://schemas.openxmlformats.org/officeDocument/2006/relationships" id="258" r:id="Rf50e4902c9904e64"/>
    <p:sldId xmlns:r="http://schemas.openxmlformats.org/officeDocument/2006/relationships" id="259" r:id="R3a466ad8dcae4362"/>
    <p:sldId xmlns:r="http://schemas.openxmlformats.org/officeDocument/2006/relationships" id="260" r:id="R00ebb764940d423b"/>
    <p:sldId xmlns:r="http://schemas.openxmlformats.org/officeDocument/2006/relationships" id="261" r:id="Rea097ccb0b2d4c50"/>
    <p:sldId xmlns:r="http://schemas.openxmlformats.org/officeDocument/2006/relationships" id="262" r:id="R7dc08b50d3c548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4ebf1dac6e4737" /><Relationship Type="http://schemas.openxmlformats.org/officeDocument/2006/relationships/slide" Target="/ppt/slides/slide1.xml" Id="R0eb2ee8c772e4b96" /><Relationship Type="http://schemas.openxmlformats.org/officeDocument/2006/relationships/slide" Target="/ppt/slides/slide2.xml" Id="R5d113b1f01c74a78" /><Relationship Type="http://schemas.openxmlformats.org/officeDocument/2006/relationships/slide" Target="/ppt/slides/slide3.xml" Id="Rf50e4902c9904e64" /><Relationship Type="http://schemas.openxmlformats.org/officeDocument/2006/relationships/slide" Target="/ppt/slides/slide4.xml" Id="R3a466ad8dcae4362" /><Relationship Type="http://schemas.openxmlformats.org/officeDocument/2006/relationships/slide" Target="/ppt/slides/slide5.xml" Id="R00ebb764940d423b" /><Relationship Type="http://schemas.openxmlformats.org/officeDocument/2006/relationships/slide" Target="/ppt/slides/slide6.xml" Id="Rea097ccb0b2d4c50" /><Relationship Type="http://schemas.openxmlformats.org/officeDocument/2006/relationships/slide" Target="/ppt/slides/slide7.xml" Id="R7dc08b50d3c548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52afa2c91645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c2847059e4a1f" /><Relationship Type="http://schemas.openxmlformats.org/officeDocument/2006/relationships/theme" Target="/ppt/slideMasters/theme/theme1.xml" Id="R6438d4557d9846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6c2847059e4a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9645c8b474d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dc7b9072c4e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30753ad7740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aed27471840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088b4c60544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1434c065f4e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7cc4a74f945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SINCAP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SINCAP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SINCAP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SINCAP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SINCAP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SINCAP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−1 505 598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9 267 551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265 384 107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269 519 287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SINCAP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SINDRE ERTVAAG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SINCAP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sindre.ertvaag@camar.no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989 455 591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SINCAP AS</a:t>
            </a:r>
          </a:p>
        </p:txBody>
      </p:sp>
    </p:spTree>
  </p:cSld>
  <p:clrMapOvr>
    <a:masterClrMapping xmlns:a="http://schemas.openxmlformats.org/drawingml/2006/main"/>
  </p:clrMapOvr>
</p:sld>
</file>