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956dc5d12444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398552d9ba4041"/>
  </p:sldMasterIdLst>
  <p:sldIdLst>
    <p:sldId xmlns:r="http://schemas.openxmlformats.org/officeDocument/2006/relationships" id="256" r:id="Rc4096023c6bc4d1d"/>
    <p:sldId xmlns:r="http://schemas.openxmlformats.org/officeDocument/2006/relationships" id="257" r:id="Raf9b8efc97764fe3"/>
    <p:sldId xmlns:r="http://schemas.openxmlformats.org/officeDocument/2006/relationships" id="258" r:id="Rbadb17f0c4b14ce7"/>
    <p:sldId xmlns:r="http://schemas.openxmlformats.org/officeDocument/2006/relationships" id="259" r:id="Rf93a8d330cd2417e"/>
    <p:sldId xmlns:r="http://schemas.openxmlformats.org/officeDocument/2006/relationships" id="260" r:id="R19dfc1bd3c654973"/>
    <p:sldId xmlns:r="http://schemas.openxmlformats.org/officeDocument/2006/relationships" id="261" r:id="R57764805be1945ea"/>
    <p:sldId xmlns:r="http://schemas.openxmlformats.org/officeDocument/2006/relationships" id="262" r:id="R43faf388ada74c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398552d9ba4041" /><Relationship Type="http://schemas.openxmlformats.org/officeDocument/2006/relationships/slide" Target="/ppt/slides/slide1.xml" Id="Rc4096023c6bc4d1d" /><Relationship Type="http://schemas.openxmlformats.org/officeDocument/2006/relationships/slide" Target="/ppt/slides/slide2.xml" Id="Raf9b8efc97764fe3" /><Relationship Type="http://schemas.openxmlformats.org/officeDocument/2006/relationships/slide" Target="/ppt/slides/slide3.xml" Id="Rbadb17f0c4b14ce7" /><Relationship Type="http://schemas.openxmlformats.org/officeDocument/2006/relationships/slide" Target="/ppt/slides/slide4.xml" Id="Rf93a8d330cd2417e" /><Relationship Type="http://schemas.openxmlformats.org/officeDocument/2006/relationships/slide" Target="/ppt/slides/slide5.xml" Id="R19dfc1bd3c654973" /><Relationship Type="http://schemas.openxmlformats.org/officeDocument/2006/relationships/slide" Target="/ppt/slides/slide6.xml" Id="R57764805be1945ea" /><Relationship Type="http://schemas.openxmlformats.org/officeDocument/2006/relationships/slide" Target="/ppt/slides/slide7.xml" Id="R43faf388ada74c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cac502ce2342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4814876dc433e" /><Relationship Type="http://schemas.openxmlformats.org/officeDocument/2006/relationships/theme" Target="/ppt/slideMasters/theme/theme1.xml" Id="R037c86a7542f4b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24814876dc43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0470cc2da45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13365e09944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1687ddf9a45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06a5053854e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9d2570f114d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d95edb3564d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64d7d21ac4a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SILCO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SILCO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−826 922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10 060 826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252 978 300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268 111 573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ERTVAAG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silje_ertvaag@hotmail.com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989 455 729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SILCO AS</a:t>
            </a:r>
          </a:p>
        </p:txBody>
      </p:sp>
    </p:spTree>
  </p:cSld>
  <p:clrMapOvr>
    <a:masterClrMapping xmlns:a="http://schemas.openxmlformats.org/drawingml/2006/main"/>
  </p:clrMapOvr>
</p:sld>
</file>