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b0265cfcf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2a03dc9bc48a8"/>
  </p:sldMasterIdLst>
  <p:sldIdLst>
    <p:sldId xmlns:r="http://schemas.openxmlformats.org/officeDocument/2006/relationships" id="256" r:id="Rb110a0aec9994f07"/>
    <p:sldId xmlns:r="http://schemas.openxmlformats.org/officeDocument/2006/relationships" id="257" r:id="Rb65cadfab9ba44cf"/>
    <p:sldId xmlns:r="http://schemas.openxmlformats.org/officeDocument/2006/relationships" id="258" r:id="R55f811ac1bfa43f8"/>
    <p:sldId xmlns:r="http://schemas.openxmlformats.org/officeDocument/2006/relationships" id="259" r:id="R5f9c2d0f5dc04928"/>
    <p:sldId xmlns:r="http://schemas.openxmlformats.org/officeDocument/2006/relationships" id="260" r:id="R32f5dfd2fd214e9c"/>
    <p:sldId xmlns:r="http://schemas.openxmlformats.org/officeDocument/2006/relationships" id="261" r:id="R38667b5925ac4ae7"/>
    <p:sldId xmlns:r="http://schemas.openxmlformats.org/officeDocument/2006/relationships" id="262" r:id="Rdb47b5db0700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2a03dc9bc48a8" /><Relationship Type="http://schemas.openxmlformats.org/officeDocument/2006/relationships/slide" Target="/ppt/slides/slide1.xml" Id="Rb110a0aec9994f07" /><Relationship Type="http://schemas.openxmlformats.org/officeDocument/2006/relationships/slide" Target="/ppt/slides/slide2.xml" Id="Rb65cadfab9ba44cf" /><Relationship Type="http://schemas.openxmlformats.org/officeDocument/2006/relationships/slide" Target="/ppt/slides/slide3.xml" Id="R55f811ac1bfa43f8" /><Relationship Type="http://schemas.openxmlformats.org/officeDocument/2006/relationships/slide" Target="/ppt/slides/slide4.xml" Id="R5f9c2d0f5dc04928" /><Relationship Type="http://schemas.openxmlformats.org/officeDocument/2006/relationships/slide" Target="/ppt/slides/slide5.xml" Id="R32f5dfd2fd214e9c" /><Relationship Type="http://schemas.openxmlformats.org/officeDocument/2006/relationships/slide" Target="/ppt/slides/slide6.xml" Id="R38667b5925ac4ae7" /><Relationship Type="http://schemas.openxmlformats.org/officeDocument/2006/relationships/slide" Target="/ppt/slides/slide7.xml" Id="Rdb47b5db0700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bee693b3b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5b84a374460e" /><Relationship Type="http://schemas.openxmlformats.org/officeDocument/2006/relationships/theme" Target="/ppt/slideMasters/theme/theme1.xml" Id="R05cc40afbf69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b5b84a374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4fe22baa2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f82f2e5f5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8d5875b53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31b930b6a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d65000f4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5fca1712147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4c3e640741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CHILLY SPORTS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CHILLY SPORTS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CHILLY SPORTS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CHILLY SPORTS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CHILLY SPORTS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CHILLY SPORTS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23 363 419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23 364 314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CHILLY SPORTS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MEHREN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CHILLY SPORTS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25 18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989 468 804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CHILLY SPORTS AS</a:t>
            </a:r>
          </a:p>
        </p:txBody>
      </p:sp>
    </p:spTree>
  </p:cSld>
  <p:clrMapOvr>
    <a:masterClrMapping xmlns:a="http://schemas.openxmlformats.org/drawingml/2006/main"/>
  </p:clrMapOvr>
</p:sld>
</file>