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bc7f3a4cd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7a2e85d5b4473"/>
  </p:sldMasterIdLst>
  <p:sldIdLst>
    <p:sldId xmlns:r="http://schemas.openxmlformats.org/officeDocument/2006/relationships" id="256" r:id="R51817ce8486b424e"/>
    <p:sldId xmlns:r="http://schemas.openxmlformats.org/officeDocument/2006/relationships" id="257" r:id="R795da09279e34943"/>
    <p:sldId xmlns:r="http://schemas.openxmlformats.org/officeDocument/2006/relationships" id="258" r:id="R10a3aa88686b4b9f"/>
    <p:sldId xmlns:r="http://schemas.openxmlformats.org/officeDocument/2006/relationships" id="259" r:id="R6e4b92845cfb4a9c"/>
    <p:sldId xmlns:r="http://schemas.openxmlformats.org/officeDocument/2006/relationships" id="260" r:id="Rccee18ec042d4844"/>
    <p:sldId xmlns:r="http://schemas.openxmlformats.org/officeDocument/2006/relationships" id="261" r:id="R3350c91491714109"/>
    <p:sldId xmlns:r="http://schemas.openxmlformats.org/officeDocument/2006/relationships" id="262" r:id="Ra46703448932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7a2e85d5b4473" /><Relationship Type="http://schemas.openxmlformats.org/officeDocument/2006/relationships/slide" Target="/ppt/slides/slide1.xml" Id="R51817ce8486b424e" /><Relationship Type="http://schemas.openxmlformats.org/officeDocument/2006/relationships/slide" Target="/ppt/slides/slide2.xml" Id="R795da09279e34943" /><Relationship Type="http://schemas.openxmlformats.org/officeDocument/2006/relationships/slide" Target="/ppt/slides/slide3.xml" Id="R10a3aa88686b4b9f" /><Relationship Type="http://schemas.openxmlformats.org/officeDocument/2006/relationships/slide" Target="/ppt/slides/slide4.xml" Id="R6e4b92845cfb4a9c" /><Relationship Type="http://schemas.openxmlformats.org/officeDocument/2006/relationships/slide" Target="/ppt/slides/slide5.xml" Id="Rccee18ec042d4844" /><Relationship Type="http://schemas.openxmlformats.org/officeDocument/2006/relationships/slide" Target="/ppt/slides/slide6.xml" Id="R3350c91491714109" /><Relationship Type="http://schemas.openxmlformats.org/officeDocument/2006/relationships/slide" Target="/ppt/slides/slide7.xml" Id="Ra46703448932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f2d62d100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6cc496c674383" /><Relationship Type="http://schemas.openxmlformats.org/officeDocument/2006/relationships/theme" Target="/ppt/slideMasters/theme/theme1.xml" Id="R0eeb93590504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6cc496c67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44928c0a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2b2a6688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369cfc04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7b213349b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0653d584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133fd9fe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330f19d0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