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98fc28f53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881374baf4bab"/>
  </p:sldMasterIdLst>
  <p:sldIdLst>
    <p:sldId xmlns:r="http://schemas.openxmlformats.org/officeDocument/2006/relationships" id="256" r:id="R475c787196b54d1e"/>
    <p:sldId xmlns:r="http://schemas.openxmlformats.org/officeDocument/2006/relationships" id="257" r:id="R9cf3cb3e77e44b36"/>
    <p:sldId xmlns:r="http://schemas.openxmlformats.org/officeDocument/2006/relationships" id="258" r:id="R91ae1d9f00d044cc"/>
    <p:sldId xmlns:r="http://schemas.openxmlformats.org/officeDocument/2006/relationships" id="259" r:id="Re6f4e48c38fe4bca"/>
    <p:sldId xmlns:r="http://schemas.openxmlformats.org/officeDocument/2006/relationships" id="260" r:id="R02706e7d2c0b4e9e"/>
    <p:sldId xmlns:r="http://schemas.openxmlformats.org/officeDocument/2006/relationships" id="261" r:id="R888b254c5081495f"/>
    <p:sldId xmlns:r="http://schemas.openxmlformats.org/officeDocument/2006/relationships" id="262" r:id="R9e04d6d5ca5f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881374baf4bab" /><Relationship Type="http://schemas.openxmlformats.org/officeDocument/2006/relationships/slide" Target="/ppt/slides/slide1.xml" Id="R475c787196b54d1e" /><Relationship Type="http://schemas.openxmlformats.org/officeDocument/2006/relationships/slide" Target="/ppt/slides/slide2.xml" Id="R9cf3cb3e77e44b36" /><Relationship Type="http://schemas.openxmlformats.org/officeDocument/2006/relationships/slide" Target="/ppt/slides/slide3.xml" Id="R91ae1d9f00d044cc" /><Relationship Type="http://schemas.openxmlformats.org/officeDocument/2006/relationships/slide" Target="/ppt/slides/slide4.xml" Id="Re6f4e48c38fe4bca" /><Relationship Type="http://schemas.openxmlformats.org/officeDocument/2006/relationships/slide" Target="/ppt/slides/slide5.xml" Id="R02706e7d2c0b4e9e" /><Relationship Type="http://schemas.openxmlformats.org/officeDocument/2006/relationships/slide" Target="/ppt/slides/slide6.xml" Id="R888b254c5081495f" /><Relationship Type="http://schemas.openxmlformats.org/officeDocument/2006/relationships/slide" Target="/ppt/slides/slide7.xml" Id="R9e04d6d5ca5f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9115ca0ca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7d7a065445c0" /><Relationship Type="http://schemas.openxmlformats.org/officeDocument/2006/relationships/theme" Target="/ppt/slideMasters/theme/theme1.xml" Id="Rd62dd1d136a3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47d7a0654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afed93cd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16a45473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6e00c6af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0ec8e2e9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1df59baf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a017d84b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8b8fbab93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MATHIESEN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MATHIESEN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42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MATHIESEN AS</a:t>
            </a:r>
          </a:p>
        </p:txBody>
      </p:sp>
    </p:spTree>
  </p:cSld>
  <p:clrMapOvr>
    <a:masterClrMapping xmlns:a="http://schemas.openxmlformats.org/drawingml/2006/main"/>
  </p:clrMapOvr>
</p:sld>
</file>