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9772f5f47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7e4f4f443499a"/>
  </p:sldMasterIdLst>
  <p:sldIdLst>
    <p:sldId xmlns:r="http://schemas.openxmlformats.org/officeDocument/2006/relationships" id="256" r:id="R633f73a8dfab4968"/>
    <p:sldId xmlns:r="http://schemas.openxmlformats.org/officeDocument/2006/relationships" id="257" r:id="R8a790cc0f29649f0"/>
    <p:sldId xmlns:r="http://schemas.openxmlformats.org/officeDocument/2006/relationships" id="258" r:id="R638f9ed78ca94967"/>
    <p:sldId xmlns:r="http://schemas.openxmlformats.org/officeDocument/2006/relationships" id="259" r:id="R00b7a796020c420c"/>
    <p:sldId xmlns:r="http://schemas.openxmlformats.org/officeDocument/2006/relationships" id="260" r:id="R2a5a8290d8fa4fc1"/>
    <p:sldId xmlns:r="http://schemas.openxmlformats.org/officeDocument/2006/relationships" id="261" r:id="R4e7519dfe8844a82"/>
    <p:sldId xmlns:r="http://schemas.openxmlformats.org/officeDocument/2006/relationships" id="262" r:id="Rccdd6defde7d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7e4f4f443499a" /><Relationship Type="http://schemas.openxmlformats.org/officeDocument/2006/relationships/slide" Target="/ppt/slides/slide1.xml" Id="R633f73a8dfab4968" /><Relationship Type="http://schemas.openxmlformats.org/officeDocument/2006/relationships/slide" Target="/ppt/slides/slide2.xml" Id="R8a790cc0f29649f0" /><Relationship Type="http://schemas.openxmlformats.org/officeDocument/2006/relationships/slide" Target="/ppt/slides/slide3.xml" Id="R638f9ed78ca94967" /><Relationship Type="http://schemas.openxmlformats.org/officeDocument/2006/relationships/slide" Target="/ppt/slides/slide4.xml" Id="R00b7a796020c420c" /><Relationship Type="http://schemas.openxmlformats.org/officeDocument/2006/relationships/slide" Target="/ppt/slides/slide5.xml" Id="R2a5a8290d8fa4fc1" /><Relationship Type="http://schemas.openxmlformats.org/officeDocument/2006/relationships/slide" Target="/ppt/slides/slide6.xml" Id="R4e7519dfe8844a82" /><Relationship Type="http://schemas.openxmlformats.org/officeDocument/2006/relationships/slide" Target="/ppt/slides/slide7.xml" Id="Rccdd6defde7d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09a7f0ad5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fd8e03d594843" /><Relationship Type="http://schemas.openxmlformats.org/officeDocument/2006/relationships/theme" Target="/ppt/slideMasters/theme/theme1.xml" Id="Rdbb2abef260f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fd8e03d59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0cfae0e8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416a3fa03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b68177adc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3c4408f7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a8cbbde3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aba91832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7d128610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Mostuna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989 499 629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