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3a634034e46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cebc686744939"/>
  </p:sldMasterIdLst>
  <p:sldIdLst>
    <p:sldId xmlns:r="http://schemas.openxmlformats.org/officeDocument/2006/relationships" id="256" r:id="R27dc9581c3a94a1a"/>
    <p:sldId xmlns:r="http://schemas.openxmlformats.org/officeDocument/2006/relationships" id="257" r:id="Ree077b32a85a4adb"/>
    <p:sldId xmlns:r="http://schemas.openxmlformats.org/officeDocument/2006/relationships" id="258" r:id="R4c35676b47d54b61"/>
    <p:sldId xmlns:r="http://schemas.openxmlformats.org/officeDocument/2006/relationships" id="259" r:id="R6994ef9e11c74d24"/>
    <p:sldId xmlns:r="http://schemas.openxmlformats.org/officeDocument/2006/relationships" id="260" r:id="R3f8ab3f6b62143d1"/>
    <p:sldId xmlns:r="http://schemas.openxmlformats.org/officeDocument/2006/relationships" id="261" r:id="R3a76d37c18034513"/>
    <p:sldId xmlns:r="http://schemas.openxmlformats.org/officeDocument/2006/relationships" id="262" r:id="Rf31fee9a4fd2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cebc686744939" /><Relationship Type="http://schemas.openxmlformats.org/officeDocument/2006/relationships/slide" Target="/ppt/slides/slide1.xml" Id="R27dc9581c3a94a1a" /><Relationship Type="http://schemas.openxmlformats.org/officeDocument/2006/relationships/slide" Target="/ppt/slides/slide2.xml" Id="Ree077b32a85a4adb" /><Relationship Type="http://schemas.openxmlformats.org/officeDocument/2006/relationships/slide" Target="/ppt/slides/slide3.xml" Id="R4c35676b47d54b61" /><Relationship Type="http://schemas.openxmlformats.org/officeDocument/2006/relationships/slide" Target="/ppt/slides/slide4.xml" Id="R6994ef9e11c74d24" /><Relationship Type="http://schemas.openxmlformats.org/officeDocument/2006/relationships/slide" Target="/ppt/slides/slide5.xml" Id="R3f8ab3f6b62143d1" /><Relationship Type="http://schemas.openxmlformats.org/officeDocument/2006/relationships/slide" Target="/ppt/slides/slide6.xml" Id="R3a76d37c18034513" /><Relationship Type="http://schemas.openxmlformats.org/officeDocument/2006/relationships/slide" Target="/ppt/slides/slide7.xml" Id="Rf31fee9a4fd2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de1f5fd66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a4d3ec1f74bde" /><Relationship Type="http://schemas.openxmlformats.org/officeDocument/2006/relationships/theme" Target="/ppt/slideMasters/theme/theme1.xml" Id="R154d4559f994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a4d3ec1f7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f1c6bce66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4fa54cf8c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f30014eb9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8817154648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2c7a6794748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720b8131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f012a998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 EIENDOMSINVEST AS ble etablert [år] og holder til i Beito.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1 804 424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28 729 308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38 479 888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JAN OVE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HEDALEN TURI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LISE HEDALEN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TONJE HEDALEN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2952 Beito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 EIENDOMSINVEST AS</a:t>
            </a:r>
          </a:p>
        </p:txBody>
      </p:sp>
    </p:spTree>
  </p:cSld>
  <p:clrMapOvr>
    <a:masterClrMapping xmlns:a="http://schemas.openxmlformats.org/drawingml/2006/main"/>
  </p:clrMapOvr>
</p:sld>
</file>