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2d9cd848f8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299eeaaeb64afd"/>
  </p:sldMasterIdLst>
  <p:sldIdLst>
    <p:sldId xmlns:r="http://schemas.openxmlformats.org/officeDocument/2006/relationships" id="256" r:id="Rbe0161ee1e6f47b6"/>
    <p:sldId xmlns:r="http://schemas.openxmlformats.org/officeDocument/2006/relationships" id="257" r:id="Rd58653391cb44635"/>
    <p:sldId xmlns:r="http://schemas.openxmlformats.org/officeDocument/2006/relationships" id="258" r:id="Ra804f33004f34918"/>
    <p:sldId xmlns:r="http://schemas.openxmlformats.org/officeDocument/2006/relationships" id="259" r:id="R83c3c3d42cdd4f06"/>
    <p:sldId xmlns:r="http://schemas.openxmlformats.org/officeDocument/2006/relationships" id="260" r:id="R3e7b05899c064676"/>
    <p:sldId xmlns:r="http://schemas.openxmlformats.org/officeDocument/2006/relationships" id="261" r:id="R07dfaaf27d5e4da1"/>
    <p:sldId xmlns:r="http://schemas.openxmlformats.org/officeDocument/2006/relationships" id="262" r:id="R6dc7775160d848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299eeaaeb64afd" /><Relationship Type="http://schemas.openxmlformats.org/officeDocument/2006/relationships/slide" Target="/ppt/slides/slide1.xml" Id="Rbe0161ee1e6f47b6" /><Relationship Type="http://schemas.openxmlformats.org/officeDocument/2006/relationships/slide" Target="/ppt/slides/slide2.xml" Id="Rd58653391cb44635" /><Relationship Type="http://schemas.openxmlformats.org/officeDocument/2006/relationships/slide" Target="/ppt/slides/slide3.xml" Id="Ra804f33004f34918" /><Relationship Type="http://schemas.openxmlformats.org/officeDocument/2006/relationships/slide" Target="/ppt/slides/slide4.xml" Id="R83c3c3d42cdd4f06" /><Relationship Type="http://schemas.openxmlformats.org/officeDocument/2006/relationships/slide" Target="/ppt/slides/slide5.xml" Id="R3e7b05899c064676" /><Relationship Type="http://schemas.openxmlformats.org/officeDocument/2006/relationships/slide" Target="/ppt/slides/slide6.xml" Id="R07dfaaf27d5e4da1" /><Relationship Type="http://schemas.openxmlformats.org/officeDocument/2006/relationships/slide" Target="/ppt/slides/slide7.xml" Id="R6dc7775160d848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5902ce1574d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05868dba8484c" /><Relationship Type="http://schemas.openxmlformats.org/officeDocument/2006/relationships/theme" Target="/ppt/slideMasters/theme/theme1.xml" Id="R13bda87791b84f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405868dba848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d322d60b84c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c0ccc41c94b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4bf0d04df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17a89399c49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61d8c1d9f4d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09bdb7f374e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2a584e79144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TROVÅG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TROVÅG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45 467 717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154 466 344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157 502 444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SIGMUND TROVÅG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TROVÅG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Ulriksdal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989 567 950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