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b9813ae44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05e95ae724393"/>
  </p:sldMasterIdLst>
  <p:sldIdLst>
    <p:sldId xmlns:r="http://schemas.openxmlformats.org/officeDocument/2006/relationships" id="256" r:id="R1effe1cbadf546d5"/>
    <p:sldId xmlns:r="http://schemas.openxmlformats.org/officeDocument/2006/relationships" id="257" r:id="Rb3d97f3dbcbe44c3"/>
    <p:sldId xmlns:r="http://schemas.openxmlformats.org/officeDocument/2006/relationships" id="258" r:id="R538f1eb1d0c146c6"/>
    <p:sldId xmlns:r="http://schemas.openxmlformats.org/officeDocument/2006/relationships" id="259" r:id="R2b96e127cd064a62"/>
    <p:sldId xmlns:r="http://schemas.openxmlformats.org/officeDocument/2006/relationships" id="260" r:id="R7231472316ff4926"/>
    <p:sldId xmlns:r="http://schemas.openxmlformats.org/officeDocument/2006/relationships" id="261" r:id="R8f063bbb589540a9"/>
    <p:sldId xmlns:r="http://schemas.openxmlformats.org/officeDocument/2006/relationships" id="262" r:id="Rd5222fa4047c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05e95ae724393" /><Relationship Type="http://schemas.openxmlformats.org/officeDocument/2006/relationships/slide" Target="/ppt/slides/slide1.xml" Id="R1effe1cbadf546d5" /><Relationship Type="http://schemas.openxmlformats.org/officeDocument/2006/relationships/slide" Target="/ppt/slides/slide2.xml" Id="Rb3d97f3dbcbe44c3" /><Relationship Type="http://schemas.openxmlformats.org/officeDocument/2006/relationships/slide" Target="/ppt/slides/slide3.xml" Id="R538f1eb1d0c146c6" /><Relationship Type="http://schemas.openxmlformats.org/officeDocument/2006/relationships/slide" Target="/ppt/slides/slide4.xml" Id="R2b96e127cd064a62" /><Relationship Type="http://schemas.openxmlformats.org/officeDocument/2006/relationships/slide" Target="/ppt/slides/slide5.xml" Id="R7231472316ff4926" /><Relationship Type="http://schemas.openxmlformats.org/officeDocument/2006/relationships/slide" Target="/ppt/slides/slide6.xml" Id="R8f063bbb589540a9" /><Relationship Type="http://schemas.openxmlformats.org/officeDocument/2006/relationships/slide" Target="/ppt/slides/slide7.xml" Id="Rd5222fa4047c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8e640328d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c42608594356" /><Relationship Type="http://schemas.openxmlformats.org/officeDocument/2006/relationships/theme" Target="/ppt/slideMasters/theme/theme1.xml" Id="Rb1ec98634459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bc4260859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7d93b171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74ff4a4d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b0e5ab96b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487f4340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e8f0e00f6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85a00ccd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ceafd1003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C&amp;G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C&amp;G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22 584 466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123 684 974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129 067 714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LIE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CHRISTINE LIE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SCOTT LIE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Lie, Risalléen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