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ae8ab984544c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69b1c7f2a04ca3"/>
  </p:sldMasterIdLst>
  <p:sldIdLst>
    <p:sldId xmlns:r="http://schemas.openxmlformats.org/officeDocument/2006/relationships" id="256" r:id="R98a8118041574b31"/>
    <p:sldId xmlns:r="http://schemas.openxmlformats.org/officeDocument/2006/relationships" id="257" r:id="R9c2afc77c813438a"/>
    <p:sldId xmlns:r="http://schemas.openxmlformats.org/officeDocument/2006/relationships" id="258" r:id="R457a07545b7544d6"/>
    <p:sldId xmlns:r="http://schemas.openxmlformats.org/officeDocument/2006/relationships" id="259" r:id="R9d4d1f6f603b4cf2"/>
    <p:sldId xmlns:r="http://schemas.openxmlformats.org/officeDocument/2006/relationships" id="260" r:id="R94601e368d9f4500"/>
    <p:sldId xmlns:r="http://schemas.openxmlformats.org/officeDocument/2006/relationships" id="261" r:id="Ra9edafbcd98f473a"/>
    <p:sldId xmlns:r="http://schemas.openxmlformats.org/officeDocument/2006/relationships" id="262" r:id="R0d4039e078494f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69b1c7f2a04ca3" /><Relationship Type="http://schemas.openxmlformats.org/officeDocument/2006/relationships/slide" Target="/ppt/slides/slide1.xml" Id="R98a8118041574b31" /><Relationship Type="http://schemas.openxmlformats.org/officeDocument/2006/relationships/slide" Target="/ppt/slides/slide2.xml" Id="R9c2afc77c813438a" /><Relationship Type="http://schemas.openxmlformats.org/officeDocument/2006/relationships/slide" Target="/ppt/slides/slide3.xml" Id="R457a07545b7544d6" /><Relationship Type="http://schemas.openxmlformats.org/officeDocument/2006/relationships/slide" Target="/ppt/slides/slide4.xml" Id="R9d4d1f6f603b4cf2" /><Relationship Type="http://schemas.openxmlformats.org/officeDocument/2006/relationships/slide" Target="/ppt/slides/slide5.xml" Id="R94601e368d9f4500" /><Relationship Type="http://schemas.openxmlformats.org/officeDocument/2006/relationships/slide" Target="/ppt/slides/slide6.xml" Id="Ra9edafbcd98f473a" /><Relationship Type="http://schemas.openxmlformats.org/officeDocument/2006/relationships/slide" Target="/ppt/slides/slide7.xml" Id="R0d4039e078494f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3ec99ad8664f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0548982474fac" /><Relationship Type="http://schemas.openxmlformats.org/officeDocument/2006/relationships/theme" Target="/ppt/slideMasters/theme/theme1.xml" Id="R1c603f8fcb4940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00548982474f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46b2796c84d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8d5a39ed944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a8f4d4fbf4f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48e3b35ee46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72fd1e09941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451568eee4f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1c321d47548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AAL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 INDUSTRIER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2 469 500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2 225 890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1 596 596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102 514 549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103 250 904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AANESTAD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KAANESTAD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RAMSVIG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EGIL AANESTAD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Holmavegen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989 574 825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 INDUSTRIER AS</a:t>
            </a:r>
          </a:p>
        </p:txBody>
      </p:sp>
    </p:spTree>
  </p:cSld>
  <p:clrMapOvr>
    <a:masterClrMapping xmlns:a="http://schemas.openxmlformats.org/drawingml/2006/main"/>
  </p:clrMapOvr>
</p:sld>
</file>