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97d30c9e7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f32490ee2410d"/>
  </p:sldMasterIdLst>
  <p:sldIdLst>
    <p:sldId xmlns:r="http://schemas.openxmlformats.org/officeDocument/2006/relationships" id="256" r:id="R801b8223cc7b4a5b"/>
    <p:sldId xmlns:r="http://schemas.openxmlformats.org/officeDocument/2006/relationships" id="257" r:id="Rcd2317ddefce4c39"/>
    <p:sldId xmlns:r="http://schemas.openxmlformats.org/officeDocument/2006/relationships" id="258" r:id="Rae267e7f8e904a01"/>
    <p:sldId xmlns:r="http://schemas.openxmlformats.org/officeDocument/2006/relationships" id="259" r:id="R047a7174d2c248a3"/>
    <p:sldId xmlns:r="http://schemas.openxmlformats.org/officeDocument/2006/relationships" id="260" r:id="R54370302ebdf405f"/>
    <p:sldId xmlns:r="http://schemas.openxmlformats.org/officeDocument/2006/relationships" id="261" r:id="R109b865eeaa44a69"/>
    <p:sldId xmlns:r="http://schemas.openxmlformats.org/officeDocument/2006/relationships" id="262" r:id="R0e01468fcaa4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f32490ee2410d" /><Relationship Type="http://schemas.openxmlformats.org/officeDocument/2006/relationships/slide" Target="/ppt/slides/slide1.xml" Id="R801b8223cc7b4a5b" /><Relationship Type="http://schemas.openxmlformats.org/officeDocument/2006/relationships/slide" Target="/ppt/slides/slide2.xml" Id="Rcd2317ddefce4c39" /><Relationship Type="http://schemas.openxmlformats.org/officeDocument/2006/relationships/slide" Target="/ppt/slides/slide3.xml" Id="Rae267e7f8e904a01" /><Relationship Type="http://schemas.openxmlformats.org/officeDocument/2006/relationships/slide" Target="/ppt/slides/slide4.xml" Id="R047a7174d2c248a3" /><Relationship Type="http://schemas.openxmlformats.org/officeDocument/2006/relationships/slide" Target="/ppt/slides/slide5.xml" Id="R54370302ebdf405f" /><Relationship Type="http://schemas.openxmlformats.org/officeDocument/2006/relationships/slide" Target="/ppt/slides/slide6.xml" Id="R109b865eeaa44a69" /><Relationship Type="http://schemas.openxmlformats.org/officeDocument/2006/relationships/slide" Target="/ppt/slides/slide7.xml" Id="R0e01468fcaa4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ea0ed6dfd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14e05c5bf4f3b" /><Relationship Type="http://schemas.openxmlformats.org/officeDocument/2006/relationships/theme" Target="/ppt/slideMasters/theme/theme1.xml" Id="Rf080c6790c2d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14e05c5bf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fa550614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f8810757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a2ce8e182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d1081352c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6609c5b7c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5c402910e41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40877b664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KAPITALINVEST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6 433 155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THOR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989 582 593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