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26617c1df340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4ad9ce12824b81"/>
  </p:sldMasterIdLst>
  <p:sldIdLst>
    <p:sldId xmlns:r="http://schemas.openxmlformats.org/officeDocument/2006/relationships" id="256" r:id="Rca1c72ee68e84c43"/>
    <p:sldId xmlns:r="http://schemas.openxmlformats.org/officeDocument/2006/relationships" id="257" r:id="R88a9bf3eb0184be8"/>
    <p:sldId xmlns:r="http://schemas.openxmlformats.org/officeDocument/2006/relationships" id="258" r:id="Rfe49f4e68ded462e"/>
    <p:sldId xmlns:r="http://schemas.openxmlformats.org/officeDocument/2006/relationships" id="259" r:id="Rd5bf738fbf4342ab"/>
    <p:sldId xmlns:r="http://schemas.openxmlformats.org/officeDocument/2006/relationships" id="260" r:id="Rdd56cdbbe90f4ef8"/>
    <p:sldId xmlns:r="http://schemas.openxmlformats.org/officeDocument/2006/relationships" id="261" r:id="Ra6c9480240e94163"/>
    <p:sldId xmlns:r="http://schemas.openxmlformats.org/officeDocument/2006/relationships" id="262" r:id="Re1a1f809463048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4ad9ce12824b81" /><Relationship Type="http://schemas.openxmlformats.org/officeDocument/2006/relationships/slide" Target="/ppt/slides/slide1.xml" Id="Rca1c72ee68e84c43" /><Relationship Type="http://schemas.openxmlformats.org/officeDocument/2006/relationships/slide" Target="/ppt/slides/slide2.xml" Id="R88a9bf3eb0184be8" /><Relationship Type="http://schemas.openxmlformats.org/officeDocument/2006/relationships/slide" Target="/ppt/slides/slide3.xml" Id="Rfe49f4e68ded462e" /><Relationship Type="http://schemas.openxmlformats.org/officeDocument/2006/relationships/slide" Target="/ppt/slides/slide4.xml" Id="Rd5bf738fbf4342ab" /><Relationship Type="http://schemas.openxmlformats.org/officeDocument/2006/relationships/slide" Target="/ppt/slides/slide5.xml" Id="Rdd56cdbbe90f4ef8" /><Relationship Type="http://schemas.openxmlformats.org/officeDocument/2006/relationships/slide" Target="/ppt/slides/slide6.xml" Id="Ra6c9480240e94163" /><Relationship Type="http://schemas.openxmlformats.org/officeDocument/2006/relationships/slide" Target="/ppt/slides/slide7.xml" Id="Re1a1f809463048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bfd51a279a46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d393fbf854823" /><Relationship Type="http://schemas.openxmlformats.org/officeDocument/2006/relationships/theme" Target="/ppt/slideMasters/theme/theme1.xml" Id="R94cd2824fb6a45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2d393fbf8548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3a95c1d484e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a77990024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594f81a7942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29dd98ea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e23d4595246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9e56d0af5473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28e30d1fbe42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STORD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STORD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14 023 252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3 086 372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2 526 696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6 533 274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 136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5417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45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post@aktiva.no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www.aktiva.no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989 608 398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STORD AS</a:t>
            </a:r>
          </a:p>
        </p:txBody>
      </p:sp>
    </p:spTree>
  </p:cSld>
  <p:clrMapOvr>
    <a:masterClrMapping xmlns:a="http://schemas.openxmlformats.org/drawingml/2006/main"/>
  </p:clrMapOvr>
</p:sld>
</file>