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4e5b7e835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cc36661904f43"/>
  </p:sldMasterIdLst>
  <p:sldIdLst>
    <p:sldId xmlns:r="http://schemas.openxmlformats.org/officeDocument/2006/relationships" id="256" r:id="R19c3918f275c4174"/>
    <p:sldId xmlns:r="http://schemas.openxmlformats.org/officeDocument/2006/relationships" id="257" r:id="Rdcd3e63febc24f27"/>
    <p:sldId xmlns:r="http://schemas.openxmlformats.org/officeDocument/2006/relationships" id="258" r:id="Recadb6a0f8594cff"/>
    <p:sldId xmlns:r="http://schemas.openxmlformats.org/officeDocument/2006/relationships" id="259" r:id="R5e0fdc3735d045b2"/>
    <p:sldId xmlns:r="http://schemas.openxmlformats.org/officeDocument/2006/relationships" id="260" r:id="R590f3935b20b4a09"/>
    <p:sldId xmlns:r="http://schemas.openxmlformats.org/officeDocument/2006/relationships" id="261" r:id="R790cd818d4a1431e"/>
    <p:sldId xmlns:r="http://schemas.openxmlformats.org/officeDocument/2006/relationships" id="262" r:id="R6e9e86dde2c5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cc36661904f43" /><Relationship Type="http://schemas.openxmlformats.org/officeDocument/2006/relationships/slide" Target="/ppt/slides/slide1.xml" Id="R19c3918f275c4174" /><Relationship Type="http://schemas.openxmlformats.org/officeDocument/2006/relationships/slide" Target="/ppt/slides/slide2.xml" Id="Rdcd3e63febc24f27" /><Relationship Type="http://schemas.openxmlformats.org/officeDocument/2006/relationships/slide" Target="/ppt/slides/slide3.xml" Id="Recadb6a0f8594cff" /><Relationship Type="http://schemas.openxmlformats.org/officeDocument/2006/relationships/slide" Target="/ppt/slides/slide4.xml" Id="R5e0fdc3735d045b2" /><Relationship Type="http://schemas.openxmlformats.org/officeDocument/2006/relationships/slide" Target="/ppt/slides/slide5.xml" Id="R590f3935b20b4a09" /><Relationship Type="http://schemas.openxmlformats.org/officeDocument/2006/relationships/slide" Target="/ppt/slides/slide6.xml" Id="R790cd818d4a1431e" /><Relationship Type="http://schemas.openxmlformats.org/officeDocument/2006/relationships/slide" Target="/ppt/slides/slide7.xml" Id="R6e9e86dde2c5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33a690c77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d8519047943c5" /><Relationship Type="http://schemas.openxmlformats.org/officeDocument/2006/relationships/theme" Target="/ppt/slideMasters/theme/theme1.xml" Id="R151d51e7ca6f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d85190479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44e4b085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0331c7a4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645e81cd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9f6a5a70e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860130e9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75aa9b99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b7a2cedc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HELSETH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