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05fbb0513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3dcbcd3084789"/>
  </p:sldMasterIdLst>
  <p:sldIdLst>
    <p:sldId xmlns:r="http://schemas.openxmlformats.org/officeDocument/2006/relationships" id="256" r:id="R9040df95f3c64bc6"/>
    <p:sldId xmlns:r="http://schemas.openxmlformats.org/officeDocument/2006/relationships" id="257" r:id="R40df1b74ef8a4053"/>
    <p:sldId xmlns:r="http://schemas.openxmlformats.org/officeDocument/2006/relationships" id="258" r:id="R1bcce5bf52d84a4b"/>
    <p:sldId xmlns:r="http://schemas.openxmlformats.org/officeDocument/2006/relationships" id="259" r:id="R8f05e8bf3f2d4585"/>
    <p:sldId xmlns:r="http://schemas.openxmlformats.org/officeDocument/2006/relationships" id="260" r:id="R97160b2e548d4ed6"/>
    <p:sldId xmlns:r="http://schemas.openxmlformats.org/officeDocument/2006/relationships" id="261" r:id="Rdfd68dd0b0df44f4"/>
    <p:sldId xmlns:r="http://schemas.openxmlformats.org/officeDocument/2006/relationships" id="262" r:id="Rd016429089dc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3dcbcd3084789" /><Relationship Type="http://schemas.openxmlformats.org/officeDocument/2006/relationships/slide" Target="/ppt/slides/slide1.xml" Id="R9040df95f3c64bc6" /><Relationship Type="http://schemas.openxmlformats.org/officeDocument/2006/relationships/slide" Target="/ppt/slides/slide2.xml" Id="R40df1b74ef8a4053" /><Relationship Type="http://schemas.openxmlformats.org/officeDocument/2006/relationships/slide" Target="/ppt/slides/slide3.xml" Id="R1bcce5bf52d84a4b" /><Relationship Type="http://schemas.openxmlformats.org/officeDocument/2006/relationships/slide" Target="/ppt/slides/slide4.xml" Id="R8f05e8bf3f2d4585" /><Relationship Type="http://schemas.openxmlformats.org/officeDocument/2006/relationships/slide" Target="/ppt/slides/slide5.xml" Id="R97160b2e548d4ed6" /><Relationship Type="http://schemas.openxmlformats.org/officeDocument/2006/relationships/slide" Target="/ppt/slides/slide6.xml" Id="Rdfd68dd0b0df44f4" /><Relationship Type="http://schemas.openxmlformats.org/officeDocument/2006/relationships/slide" Target="/ppt/slides/slide7.xml" Id="Rd016429089dc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6683baad8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4a729bd8440e3" /><Relationship Type="http://schemas.openxmlformats.org/officeDocument/2006/relationships/theme" Target="/ppt/slideMasters/theme/theme1.xml" Id="Rb25ff80b72e7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4a729bd84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a1dbb817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2b28124ef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a59ed46c1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d4651e03240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a5109ce754f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b34cef2f44e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faa94ad9f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LJM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58 654 386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29 728 432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592 098 747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597 870 495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JØRGEN MOGER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989 623 907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