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bf79662d8e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5e3a2479e401a"/>
  </p:sldMasterIdLst>
  <p:sldIdLst>
    <p:sldId xmlns:r="http://schemas.openxmlformats.org/officeDocument/2006/relationships" id="256" r:id="Rfc7de3d84121495e"/>
    <p:sldId xmlns:r="http://schemas.openxmlformats.org/officeDocument/2006/relationships" id="257" r:id="R746a6a85b6c24738"/>
    <p:sldId xmlns:r="http://schemas.openxmlformats.org/officeDocument/2006/relationships" id="258" r:id="R85f0b4cab810414d"/>
    <p:sldId xmlns:r="http://schemas.openxmlformats.org/officeDocument/2006/relationships" id="259" r:id="Rae68964afd68476a"/>
    <p:sldId xmlns:r="http://schemas.openxmlformats.org/officeDocument/2006/relationships" id="260" r:id="Rad1ee1840a9e4856"/>
    <p:sldId xmlns:r="http://schemas.openxmlformats.org/officeDocument/2006/relationships" id="261" r:id="Rc721b639a97d4256"/>
    <p:sldId xmlns:r="http://schemas.openxmlformats.org/officeDocument/2006/relationships" id="262" r:id="R65ac9186738148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5e3a2479e401a" /><Relationship Type="http://schemas.openxmlformats.org/officeDocument/2006/relationships/slide" Target="/ppt/slides/slide1.xml" Id="Rfc7de3d84121495e" /><Relationship Type="http://schemas.openxmlformats.org/officeDocument/2006/relationships/slide" Target="/ppt/slides/slide2.xml" Id="R746a6a85b6c24738" /><Relationship Type="http://schemas.openxmlformats.org/officeDocument/2006/relationships/slide" Target="/ppt/slides/slide3.xml" Id="R85f0b4cab810414d" /><Relationship Type="http://schemas.openxmlformats.org/officeDocument/2006/relationships/slide" Target="/ppt/slides/slide4.xml" Id="Rae68964afd68476a" /><Relationship Type="http://schemas.openxmlformats.org/officeDocument/2006/relationships/slide" Target="/ppt/slides/slide5.xml" Id="Rad1ee1840a9e4856" /><Relationship Type="http://schemas.openxmlformats.org/officeDocument/2006/relationships/slide" Target="/ppt/slides/slide6.xml" Id="Rc721b639a97d4256" /><Relationship Type="http://schemas.openxmlformats.org/officeDocument/2006/relationships/slide" Target="/ppt/slides/slide7.xml" Id="R65ac9186738148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36a35ad514f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870e28d7341bc" /><Relationship Type="http://schemas.openxmlformats.org/officeDocument/2006/relationships/theme" Target="/ppt/slideMasters/theme/theme1.xml" Id="Re0534a13bc424d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870e28d73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a5450d65d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9fea8f3a3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44148867441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a1e856c9640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648943e0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c18167b72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c0aecb7c042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4 665 927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37 675 954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48 713 049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RUNE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989 630 954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