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fc8cf2dd5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abac4521a4a2b"/>
  </p:sldMasterIdLst>
  <p:sldIdLst>
    <p:sldId xmlns:r="http://schemas.openxmlformats.org/officeDocument/2006/relationships" id="256" r:id="R9af25a92943e47cd"/>
    <p:sldId xmlns:r="http://schemas.openxmlformats.org/officeDocument/2006/relationships" id="257" r:id="R6b03122ae7d44ea5"/>
    <p:sldId xmlns:r="http://schemas.openxmlformats.org/officeDocument/2006/relationships" id="258" r:id="R73709d0e8be0404a"/>
    <p:sldId xmlns:r="http://schemas.openxmlformats.org/officeDocument/2006/relationships" id="259" r:id="Rf95e14e623154660"/>
    <p:sldId xmlns:r="http://schemas.openxmlformats.org/officeDocument/2006/relationships" id="260" r:id="Ra2767ec9f51b429f"/>
    <p:sldId xmlns:r="http://schemas.openxmlformats.org/officeDocument/2006/relationships" id="261" r:id="R5a58d92df81444b4"/>
    <p:sldId xmlns:r="http://schemas.openxmlformats.org/officeDocument/2006/relationships" id="262" r:id="Ra1e4a99aa2dd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abac4521a4a2b" /><Relationship Type="http://schemas.openxmlformats.org/officeDocument/2006/relationships/slide" Target="/ppt/slides/slide1.xml" Id="R9af25a92943e47cd" /><Relationship Type="http://schemas.openxmlformats.org/officeDocument/2006/relationships/slide" Target="/ppt/slides/slide2.xml" Id="R6b03122ae7d44ea5" /><Relationship Type="http://schemas.openxmlformats.org/officeDocument/2006/relationships/slide" Target="/ppt/slides/slide3.xml" Id="R73709d0e8be0404a" /><Relationship Type="http://schemas.openxmlformats.org/officeDocument/2006/relationships/slide" Target="/ppt/slides/slide4.xml" Id="Rf95e14e623154660" /><Relationship Type="http://schemas.openxmlformats.org/officeDocument/2006/relationships/slide" Target="/ppt/slides/slide5.xml" Id="Ra2767ec9f51b429f" /><Relationship Type="http://schemas.openxmlformats.org/officeDocument/2006/relationships/slide" Target="/ppt/slides/slide6.xml" Id="R5a58d92df81444b4" /><Relationship Type="http://schemas.openxmlformats.org/officeDocument/2006/relationships/slide" Target="/ppt/slides/slide7.xml" Id="Ra1e4a99aa2dd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84cd4f4c5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ee9583cf4d79" /><Relationship Type="http://schemas.openxmlformats.org/officeDocument/2006/relationships/theme" Target="/ppt/slideMasters/theme/theme1.xml" Id="Rfcd05e5d2197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cee9583cf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63fbf1603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62aa04a48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d380206c8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2c69fb86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52cc8a9b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40573557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f64fd76e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938 555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5 421 708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KLINGSTRØM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FOYN ANDERSEN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Sollihøyda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18 82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arild.klingstrom@okonor.no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 INVEST AS</a:t>
            </a:r>
          </a:p>
        </p:txBody>
      </p:sp>
    </p:spTree>
  </p:cSld>
  <p:clrMapOvr>
    <a:masterClrMapping xmlns:a="http://schemas.openxmlformats.org/drawingml/2006/main"/>
  </p:clrMapOvr>
</p:sld>
</file>