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047c8352d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78538d8f64fd9"/>
  </p:sldMasterIdLst>
  <p:sldIdLst>
    <p:sldId xmlns:r="http://schemas.openxmlformats.org/officeDocument/2006/relationships" id="256" r:id="Raa12f003ae1a4419"/>
    <p:sldId xmlns:r="http://schemas.openxmlformats.org/officeDocument/2006/relationships" id="257" r:id="Re2dd0e92c1b7471b"/>
    <p:sldId xmlns:r="http://schemas.openxmlformats.org/officeDocument/2006/relationships" id="258" r:id="R787bb37cf8b54fd0"/>
    <p:sldId xmlns:r="http://schemas.openxmlformats.org/officeDocument/2006/relationships" id="259" r:id="R0d73796d17074659"/>
    <p:sldId xmlns:r="http://schemas.openxmlformats.org/officeDocument/2006/relationships" id="260" r:id="Rd13cfb198d264bae"/>
    <p:sldId xmlns:r="http://schemas.openxmlformats.org/officeDocument/2006/relationships" id="261" r:id="R389daf060b3f48ee"/>
    <p:sldId xmlns:r="http://schemas.openxmlformats.org/officeDocument/2006/relationships" id="262" r:id="Rb4441b3c743d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78538d8f64fd9" /><Relationship Type="http://schemas.openxmlformats.org/officeDocument/2006/relationships/slide" Target="/ppt/slides/slide1.xml" Id="Raa12f003ae1a4419" /><Relationship Type="http://schemas.openxmlformats.org/officeDocument/2006/relationships/slide" Target="/ppt/slides/slide2.xml" Id="Re2dd0e92c1b7471b" /><Relationship Type="http://schemas.openxmlformats.org/officeDocument/2006/relationships/slide" Target="/ppt/slides/slide3.xml" Id="R787bb37cf8b54fd0" /><Relationship Type="http://schemas.openxmlformats.org/officeDocument/2006/relationships/slide" Target="/ppt/slides/slide4.xml" Id="R0d73796d17074659" /><Relationship Type="http://schemas.openxmlformats.org/officeDocument/2006/relationships/slide" Target="/ppt/slides/slide5.xml" Id="Rd13cfb198d264bae" /><Relationship Type="http://schemas.openxmlformats.org/officeDocument/2006/relationships/slide" Target="/ppt/slides/slide6.xml" Id="R389daf060b3f48ee" /><Relationship Type="http://schemas.openxmlformats.org/officeDocument/2006/relationships/slide" Target="/ppt/slides/slide7.xml" Id="Rb4441b3c743d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a6738cffc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d137650d94179" /><Relationship Type="http://schemas.openxmlformats.org/officeDocument/2006/relationships/theme" Target="/ppt/slideMasters/theme/theme1.xml" Id="R98dc1176efa8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d137650d9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81bdfff5a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7d1d033d3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008d68785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d8adee797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31ff37f3a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d4a019dd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267c98d66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FINNKAILLFOSSEN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FINNKAILLFOSSEN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11 344 752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12 422 617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EILIF DUE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MAJ-RANDI HELGERUD DUE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