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c1561a0b071425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72e2e8e160c40c2"/>
  </p:sldMasterIdLst>
  <p:sldIdLst>
    <p:sldId xmlns:r="http://schemas.openxmlformats.org/officeDocument/2006/relationships" id="256" r:id="R02a19d25e0134543"/>
    <p:sldId xmlns:r="http://schemas.openxmlformats.org/officeDocument/2006/relationships" id="257" r:id="R6e301090e0ab47d5"/>
    <p:sldId xmlns:r="http://schemas.openxmlformats.org/officeDocument/2006/relationships" id="258" r:id="R8084221fe9ee4a5c"/>
    <p:sldId xmlns:r="http://schemas.openxmlformats.org/officeDocument/2006/relationships" id="259" r:id="R4bd9bf6a658c4cc6"/>
    <p:sldId xmlns:r="http://schemas.openxmlformats.org/officeDocument/2006/relationships" id="260" r:id="R7af3c5b68f2d4dc1"/>
    <p:sldId xmlns:r="http://schemas.openxmlformats.org/officeDocument/2006/relationships" id="261" r:id="Rdf4c060b7be24902"/>
    <p:sldId xmlns:r="http://schemas.openxmlformats.org/officeDocument/2006/relationships" id="262" r:id="Rd397ee47d6564dd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2e2e8e160c40c2" /><Relationship Type="http://schemas.openxmlformats.org/officeDocument/2006/relationships/slide" Target="/ppt/slides/slide1.xml" Id="R02a19d25e0134543" /><Relationship Type="http://schemas.openxmlformats.org/officeDocument/2006/relationships/slide" Target="/ppt/slides/slide2.xml" Id="R6e301090e0ab47d5" /><Relationship Type="http://schemas.openxmlformats.org/officeDocument/2006/relationships/slide" Target="/ppt/slides/slide3.xml" Id="R8084221fe9ee4a5c" /><Relationship Type="http://schemas.openxmlformats.org/officeDocument/2006/relationships/slide" Target="/ppt/slides/slide4.xml" Id="R4bd9bf6a658c4cc6" /><Relationship Type="http://schemas.openxmlformats.org/officeDocument/2006/relationships/slide" Target="/ppt/slides/slide5.xml" Id="R7af3c5b68f2d4dc1" /><Relationship Type="http://schemas.openxmlformats.org/officeDocument/2006/relationships/slide" Target="/ppt/slides/slide6.xml" Id="Rdf4c060b7be24902" /><Relationship Type="http://schemas.openxmlformats.org/officeDocument/2006/relationships/slide" Target="/ppt/slides/slide7.xml" Id="Rd397ee47d6564dd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5e7fbff1264d9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323d65062243a4" /><Relationship Type="http://schemas.openxmlformats.org/officeDocument/2006/relationships/theme" Target="/ppt/slideMasters/theme/theme1.xml" Id="Rfaf96ab7542d423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d323d65062243a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b01828bcaa40a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390033fe4948d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ccf21cecb44ab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afbbdfb31045c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eb4859834b45c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efe38ba7f74b3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3080e5d3c4400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FORUM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FORUM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FORUM REVISJON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FORUM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FORUM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FORUM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17 043 758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9 369 835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7 413 064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204 600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16 182 713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FORUM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5C INVEST AS  –  24,5 %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NYPAN INVEST AS  –  24,5 %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RJF HOLDING AS  –  24,5 %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STATSAUTORISERT REVISOR EIRIK HORDVIK AS  –  24,5 %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EIRIK HORDVIK  –  0,5 %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ØYVIND NYPAN  –  0,5 %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FORUM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Kanalveien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5068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post@forum-revisjon.no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www.forum-revisjon.no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989 648 667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FORUM REVISJON AS</a:t>
            </a:r>
          </a:p>
        </p:txBody>
      </p:sp>
    </p:spTree>
  </p:cSld>
  <p:clrMapOvr>
    <a:masterClrMapping xmlns:a="http://schemas.openxmlformats.org/drawingml/2006/main"/>
  </p:clrMapOvr>
</p:sld>
</file>