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36c6032f1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268a9b2a9484d"/>
  </p:sldMasterIdLst>
  <p:sldIdLst>
    <p:sldId xmlns:r="http://schemas.openxmlformats.org/officeDocument/2006/relationships" id="256" r:id="Rc9e01ff4d15d428b"/>
    <p:sldId xmlns:r="http://schemas.openxmlformats.org/officeDocument/2006/relationships" id="257" r:id="R84f5f83d5308461e"/>
    <p:sldId xmlns:r="http://schemas.openxmlformats.org/officeDocument/2006/relationships" id="258" r:id="Rebcd3c39b06d4e78"/>
    <p:sldId xmlns:r="http://schemas.openxmlformats.org/officeDocument/2006/relationships" id="259" r:id="Rc4b8870370f547e1"/>
    <p:sldId xmlns:r="http://schemas.openxmlformats.org/officeDocument/2006/relationships" id="260" r:id="R0dbe0fdcd0d34061"/>
    <p:sldId xmlns:r="http://schemas.openxmlformats.org/officeDocument/2006/relationships" id="261" r:id="R383987d37c9d4995"/>
    <p:sldId xmlns:r="http://schemas.openxmlformats.org/officeDocument/2006/relationships" id="262" r:id="R2b95a94897c2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268a9b2a9484d" /><Relationship Type="http://schemas.openxmlformats.org/officeDocument/2006/relationships/slide" Target="/ppt/slides/slide1.xml" Id="Rc9e01ff4d15d428b" /><Relationship Type="http://schemas.openxmlformats.org/officeDocument/2006/relationships/slide" Target="/ppt/slides/slide2.xml" Id="R84f5f83d5308461e" /><Relationship Type="http://schemas.openxmlformats.org/officeDocument/2006/relationships/slide" Target="/ppt/slides/slide3.xml" Id="Rebcd3c39b06d4e78" /><Relationship Type="http://schemas.openxmlformats.org/officeDocument/2006/relationships/slide" Target="/ppt/slides/slide4.xml" Id="Rc4b8870370f547e1" /><Relationship Type="http://schemas.openxmlformats.org/officeDocument/2006/relationships/slide" Target="/ppt/slides/slide5.xml" Id="R0dbe0fdcd0d34061" /><Relationship Type="http://schemas.openxmlformats.org/officeDocument/2006/relationships/slide" Target="/ppt/slides/slide6.xml" Id="R383987d37c9d4995" /><Relationship Type="http://schemas.openxmlformats.org/officeDocument/2006/relationships/slide" Target="/ppt/slides/slide7.xml" Id="R2b95a94897c2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1f80ea037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2619c49f34816" /><Relationship Type="http://schemas.openxmlformats.org/officeDocument/2006/relationships/theme" Target="/ppt/slideMasters/theme/theme1.xml" Id="Rae6c02ca29f64b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2619c49f3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d5b3ced2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646693041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12035411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1a3e0bea0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847d72dc5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f8cc239646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38f41058b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STAKKELAND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13 959 866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STAKKELAND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Buggelandsstubben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97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989 650 653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STAKKELAND INVEST AS</a:t>
            </a:r>
          </a:p>
        </p:txBody>
      </p:sp>
    </p:spTree>
  </p:cSld>
  <p:clrMapOvr>
    <a:masterClrMapping xmlns:a="http://schemas.openxmlformats.org/drawingml/2006/main"/>
  </p:clrMapOvr>
</p:sld>
</file>