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e18f98f68042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176ac0d57548b0"/>
  </p:sldMasterIdLst>
  <p:sldIdLst>
    <p:sldId xmlns:r="http://schemas.openxmlformats.org/officeDocument/2006/relationships" id="256" r:id="R9eec03db7448443c"/>
    <p:sldId xmlns:r="http://schemas.openxmlformats.org/officeDocument/2006/relationships" id="257" r:id="R8e372235baa84263"/>
    <p:sldId xmlns:r="http://schemas.openxmlformats.org/officeDocument/2006/relationships" id="258" r:id="R182d370cc36e4d0a"/>
    <p:sldId xmlns:r="http://schemas.openxmlformats.org/officeDocument/2006/relationships" id="259" r:id="Rb7123f53e06d4b75"/>
    <p:sldId xmlns:r="http://schemas.openxmlformats.org/officeDocument/2006/relationships" id="260" r:id="Rae2ca31050a147ce"/>
    <p:sldId xmlns:r="http://schemas.openxmlformats.org/officeDocument/2006/relationships" id="261" r:id="R34845be3aa754362"/>
    <p:sldId xmlns:r="http://schemas.openxmlformats.org/officeDocument/2006/relationships" id="262" r:id="Raae9d77a5f674c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76ac0d57548b0" /><Relationship Type="http://schemas.openxmlformats.org/officeDocument/2006/relationships/slide" Target="/ppt/slides/slide1.xml" Id="R9eec03db7448443c" /><Relationship Type="http://schemas.openxmlformats.org/officeDocument/2006/relationships/slide" Target="/ppt/slides/slide2.xml" Id="R8e372235baa84263" /><Relationship Type="http://schemas.openxmlformats.org/officeDocument/2006/relationships/slide" Target="/ppt/slides/slide3.xml" Id="R182d370cc36e4d0a" /><Relationship Type="http://schemas.openxmlformats.org/officeDocument/2006/relationships/slide" Target="/ppt/slides/slide4.xml" Id="Rb7123f53e06d4b75" /><Relationship Type="http://schemas.openxmlformats.org/officeDocument/2006/relationships/slide" Target="/ppt/slides/slide5.xml" Id="Rae2ca31050a147ce" /><Relationship Type="http://schemas.openxmlformats.org/officeDocument/2006/relationships/slide" Target="/ppt/slides/slide6.xml" Id="R34845be3aa754362" /><Relationship Type="http://schemas.openxmlformats.org/officeDocument/2006/relationships/slide" Target="/ppt/slides/slide7.xml" Id="Raae9d77a5f674c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3412debd74a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d3f374cf848e5" /><Relationship Type="http://schemas.openxmlformats.org/officeDocument/2006/relationships/theme" Target="/ppt/slideMasters/theme/theme1.xml" Id="R9e3cb610bae644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4d3f374cf848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6db86594a44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5ad78f8624b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eb38af54c45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0f4b275ac48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c7b3de5784c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93bb9a0b340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0808310e247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FALKETIND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FALKETIND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2 661 623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18 238 650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21 819 374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ROAR STANGE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989 657 127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FALKETIND AS</a:t>
            </a:r>
          </a:p>
        </p:txBody>
      </p:sp>
    </p:spTree>
  </p:cSld>
  <p:clrMapOvr>
    <a:masterClrMapping xmlns:a="http://schemas.openxmlformats.org/drawingml/2006/main"/>
  </p:clrMapOvr>
</p:sld>
</file>