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a50952d42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e025e39b74278"/>
  </p:sldMasterIdLst>
  <p:sldIdLst>
    <p:sldId xmlns:r="http://schemas.openxmlformats.org/officeDocument/2006/relationships" id="256" r:id="R30da412502f24328"/>
    <p:sldId xmlns:r="http://schemas.openxmlformats.org/officeDocument/2006/relationships" id="257" r:id="Rf135c6bb1e604b63"/>
    <p:sldId xmlns:r="http://schemas.openxmlformats.org/officeDocument/2006/relationships" id="258" r:id="R083488606d4745c8"/>
    <p:sldId xmlns:r="http://schemas.openxmlformats.org/officeDocument/2006/relationships" id="259" r:id="R926719e69fb24085"/>
    <p:sldId xmlns:r="http://schemas.openxmlformats.org/officeDocument/2006/relationships" id="260" r:id="Rffaf05f326394783"/>
    <p:sldId xmlns:r="http://schemas.openxmlformats.org/officeDocument/2006/relationships" id="261" r:id="R98133084724346af"/>
    <p:sldId xmlns:r="http://schemas.openxmlformats.org/officeDocument/2006/relationships" id="262" r:id="Ra9f7d9ad4a9c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e025e39b74278" /><Relationship Type="http://schemas.openxmlformats.org/officeDocument/2006/relationships/slide" Target="/ppt/slides/slide1.xml" Id="R30da412502f24328" /><Relationship Type="http://schemas.openxmlformats.org/officeDocument/2006/relationships/slide" Target="/ppt/slides/slide2.xml" Id="Rf135c6bb1e604b63" /><Relationship Type="http://schemas.openxmlformats.org/officeDocument/2006/relationships/slide" Target="/ppt/slides/slide3.xml" Id="R083488606d4745c8" /><Relationship Type="http://schemas.openxmlformats.org/officeDocument/2006/relationships/slide" Target="/ppt/slides/slide4.xml" Id="R926719e69fb24085" /><Relationship Type="http://schemas.openxmlformats.org/officeDocument/2006/relationships/slide" Target="/ppt/slides/slide5.xml" Id="Rffaf05f326394783" /><Relationship Type="http://schemas.openxmlformats.org/officeDocument/2006/relationships/slide" Target="/ppt/slides/slide6.xml" Id="R98133084724346af" /><Relationship Type="http://schemas.openxmlformats.org/officeDocument/2006/relationships/slide" Target="/ppt/slides/slide7.xml" Id="Ra9f7d9ad4a9c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a1c3bc413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95f2d1664b9f" /><Relationship Type="http://schemas.openxmlformats.org/officeDocument/2006/relationships/theme" Target="/ppt/slideMasters/theme/theme1.xml" Id="R7e0f9b3970ad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a95f2d166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f4f1135cf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a572a5fd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70d337eee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14521c23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c2c05691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41e6634a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936def51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SANDE MEIERI HANDELSLAG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SANDE MEIERI HANDELSLAG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18 053 018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933 588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47 436 794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71 153 848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KIND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KARINE BONDEN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STAMPE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ERLAND AASNÆS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GALLEBERG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GUNNAR BJØRLØW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Revåveien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78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henriette@sandemeieri.no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SANDE MEIERI HANDELSLAG</a:t>
            </a:r>
          </a:p>
        </p:txBody>
      </p:sp>
    </p:spTree>
  </p:cSld>
  <p:clrMapOvr>
    <a:masterClrMapping xmlns:a="http://schemas.openxmlformats.org/drawingml/2006/main"/>
  </p:clrMapOvr>
</p:sld>
</file>