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5079b9e37542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55bb53c0424e01"/>
  </p:sldMasterIdLst>
  <p:sldIdLst>
    <p:sldId xmlns:r="http://schemas.openxmlformats.org/officeDocument/2006/relationships" id="256" r:id="R409c76e1dbfd4a06"/>
    <p:sldId xmlns:r="http://schemas.openxmlformats.org/officeDocument/2006/relationships" id="257" r:id="R4112c31a373448b4"/>
    <p:sldId xmlns:r="http://schemas.openxmlformats.org/officeDocument/2006/relationships" id="258" r:id="R91a61f7b01fb4685"/>
    <p:sldId xmlns:r="http://schemas.openxmlformats.org/officeDocument/2006/relationships" id="259" r:id="Re6cfd64cee1a4863"/>
    <p:sldId xmlns:r="http://schemas.openxmlformats.org/officeDocument/2006/relationships" id="260" r:id="R56e0b829bd6446d8"/>
    <p:sldId xmlns:r="http://schemas.openxmlformats.org/officeDocument/2006/relationships" id="261" r:id="R9990de9d1ce844e1"/>
    <p:sldId xmlns:r="http://schemas.openxmlformats.org/officeDocument/2006/relationships" id="262" r:id="R430885ab656d491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55bb53c0424e01" /><Relationship Type="http://schemas.openxmlformats.org/officeDocument/2006/relationships/slide" Target="/ppt/slides/slide1.xml" Id="R409c76e1dbfd4a06" /><Relationship Type="http://schemas.openxmlformats.org/officeDocument/2006/relationships/slide" Target="/ppt/slides/slide2.xml" Id="R4112c31a373448b4" /><Relationship Type="http://schemas.openxmlformats.org/officeDocument/2006/relationships/slide" Target="/ppt/slides/slide3.xml" Id="R91a61f7b01fb4685" /><Relationship Type="http://schemas.openxmlformats.org/officeDocument/2006/relationships/slide" Target="/ppt/slides/slide4.xml" Id="Re6cfd64cee1a4863" /><Relationship Type="http://schemas.openxmlformats.org/officeDocument/2006/relationships/slide" Target="/ppt/slides/slide5.xml" Id="R56e0b829bd6446d8" /><Relationship Type="http://schemas.openxmlformats.org/officeDocument/2006/relationships/slide" Target="/ppt/slides/slide6.xml" Id="R9990de9d1ce844e1" /><Relationship Type="http://schemas.openxmlformats.org/officeDocument/2006/relationships/slide" Target="/ppt/slides/slide7.xml" Id="R430885ab656d491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1d70de270a4b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b8d7c0091d46af" /><Relationship Type="http://schemas.openxmlformats.org/officeDocument/2006/relationships/theme" Target="/ppt/slideMasters/theme/theme1.xml" Id="R5b9e3658124e41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0b8d7c0091d46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d0b595848642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3bc000158a4b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19f75e7674e7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12d9dfeb54c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f492c6adb8492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b461ce2224d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175f2c9f73478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SMAALENENE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SMAALENENE REVISJON AS ble etablert [år] og holder til i Mysen.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5 030 174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2 028 839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4 934 287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24 913 762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26 471 603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WESTBY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WAAGE LØKEN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1850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post@smaalenenerevisjon.no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smaalenenerevisjon.no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989 664 379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SMAALENENE REVISJON AS</a:t>
            </a:r>
          </a:p>
        </p:txBody>
      </p:sp>
    </p:spTree>
  </p:cSld>
  <p:clrMapOvr>
    <a:masterClrMapping xmlns:a="http://schemas.openxmlformats.org/drawingml/2006/main"/>
  </p:clrMapOvr>
</p:sld>
</file>