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bb08cfad91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dfe31215124f74"/>
  </p:sldMasterIdLst>
  <p:sldIdLst>
    <p:sldId xmlns:r="http://schemas.openxmlformats.org/officeDocument/2006/relationships" id="256" r:id="Ra712a5e39384478d"/>
    <p:sldId xmlns:r="http://schemas.openxmlformats.org/officeDocument/2006/relationships" id="257" r:id="R26f137e1072e460f"/>
    <p:sldId xmlns:r="http://schemas.openxmlformats.org/officeDocument/2006/relationships" id="258" r:id="Rf3eee5417bd94acd"/>
    <p:sldId xmlns:r="http://schemas.openxmlformats.org/officeDocument/2006/relationships" id="259" r:id="R643da7b9dbb84fef"/>
    <p:sldId xmlns:r="http://schemas.openxmlformats.org/officeDocument/2006/relationships" id="260" r:id="Rf949a3b8f18d45d5"/>
    <p:sldId xmlns:r="http://schemas.openxmlformats.org/officeDocument/2006/relationships" id="261" r:id="R02c01ad6c66444cc"/>
    <p:sldId xmlns:r="http://schemas.openxmlformats.org/officeDocument/2006/relationships" id="262" r:id="Rb51dedf015c9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fe31215124f74" /><Relationship Type="http://schemas.openxmlformats.org/officeDocument/2006/relationships/slide" Target="/ppt/slides/slide1.xml" Id="Ra712a5e39384478d" /><Relationship Type="http://schemas.openxmlformats.org/officeDocument/2006/relationships/slide" Target="/ppt/slides/slide2.xml" Id="R26f137e1072e460f" /><Relationship Type="http://schemas.openxmlformats.org/officeDocument/2006/relationships/slide" Target="/ppt/slides/slide3.xml" Id="Rf3eee5417bd94acd" /><Relationship Type="http://schemas.openxmlformats.org/officeDocument/2006/relationships/slide" Target="/ppt/slides/slide4.xml" Id="R643da7b9dbb84fef" /><Relationship Type="http://schemas.openxmlformats.org/officeDocument/2006/relationships/slide" Target="/ppt/slides/slide5.xml" Id="Rf949a3b8f18d45d5" /><Relationship Type="http://schemas.openxmlformats.org/officeDocument/2006/relationships/slide" Target="/ppt/slides/slide6.xml" Id="R02c01ad6c66444cc" /><Relationship Type="http://schemas.openxmlformats.org/officeDocument/2006/relationships/slide" Target="/ppt/slides/slide7.xml" Id="Rb51dedf015c9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8dc593016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09ca54c940f7" /><Relationship Type="http://schemas.openxmlformats.org/officeDocument/2006/relationships/theme" Target="/ppt/slideMasters/theme/theme1.xml" Id="Rc4c34f057bbb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8909ca54c940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eb3dcfee649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247af2655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b4388f3b9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dcb403b84f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faeae2692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ea6c24da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002e72c7a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FINANSTORGET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FINANSTORGET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10 620 376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1 160 714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5 033 003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FINANSTORGET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 etasje, 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32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ulf@ftas.no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989 682 660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FINANSTORGET AS</a:t>
            </a:r>
          </a:p>
        </p:txBody>
      </p:sp>
    </p:spTree>
  </p:cSld>
  <p:clrMapOvr>
    <a:masterClrMapping xmlns:a="http://schemas.openxmlformats.org/drawingml/2006/main"/>
  </p:clrMapOvr>
</p:sld>
</file>