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29292a809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8cae454554b98"/>
  </p:sldMasterIdLst>
  <p:sldIdLst>
    <p:sldId xmlns:r="http://schemas.openxmlformats.org/officeDocument/2006/relationships" id="256" r:id="R520f48dafcd04868"/>
    <p:sldId xmlns:r="http://schemas.openxmlformats.org/officeDocument/2006/relationships" id="257" r:id="R6f4d4588bb8c4fcf"/>
    <p:sldId xmlns:r="http://schemas.openxmlformats.org/officeDocument/2006/relationships" id="258" r:id="Rd361a350aae2479b"/>
    <p:sldId xmlns:r="http://schemas.openxmlformats.org/officeDocument/2006/relationships" id="259" r:id="R9c2969ec122940ee"/>
    <p:sldId xmlns:r="http://schemas.openxmlformats.org/officeDocument/2006/relationships" id="260" r:id="R76d3a43f27a14917"/>
    <p:sldId xmlns:r="http://schemas.openxmlformats.org/officeDocument/2006/relationships" id="261" r:id="R1653ad5df90f4a7f"/>
    <p:sldId xmlns:r="http://schemas.openxmlformats.org/officeDocument/2006/relationships" id="262" r:id="Re7f008888079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8cae454554b98" /><Relationship Type="http://schemas.openxmlformats.org/officeDocument/2006/relationships/slide" Target="/ppt/slides/slide1.xml" Id="R520f48dafcd04868" /><Relationship Type="http://schemas.openxmlformats.org/officeDocument/2006/relationships/slide" Target="/ppt/slides/slide2.xml" Id="R6f4d4588bb8c4fcf" /><Relationship Type="http://schemas.openxmlformats.org/officeDocument/2006/relationships/slide" Target="/ppt/slides/slide3.xml" Id="Rd361a350aae2479b" /><Relationship Type="http://schemas.openxmlformats.org/officeDocument/2006/relationships/slide" Target="/ppt/slides/slide4.xml" Id="R9c2969ec122940ee" /><Relationship Type="http://schemas.openxmlformats.org/officeDocument/2006/relationships/slide" Target="/ppt/slides/slide5.xml" Id="R76d3a43f27a14917" /><Relationship Type="http://schemas.openxmlformats.org/officeDocument/2006/relationships/slide" Target="/ppt/slides/slide6.xml" Id="R1653ad5df90f4a7f" /><Relationship Type="http://schemas.openxmlformats.org/officeDocument/2006/relationships/slide" Target="/ppt/slides/slide7.xml" Id="Re7f008888079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5a68ff415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01a3dfbaf4152" /><Relationship Type="http://schemas.openxmlformats.org/officeDocument/2006/relationships/theme" Target="/ppt/slideMasters/theme/theme1.xml" Id="R67611b3e5523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01a3dfbaf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92d42938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6af963a25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d67cb870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520735066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1c4a7237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85623730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9f6992d93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AKROBAT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AKROBAT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3 555 699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25 612 516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MALTERUD KNUT RYDLAND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989 703 072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