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3cac448e846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2a5998f9e0404b"/>
  </p:sldMasterIdLst>
  <p:sldIdLst>
    <p:sldId xmlns:r="http://schemas.openxmlformats.org/officeDocument/2006/relationships" id="256" r:id="Rd8b3db875221481c"/>
    <p:sldId xmlns:r="http://schemas.openxmlformats.org/officeDocument/2006/relationships" id="257" r:id="R995978cace1f4915"/>
    <p:sldId xmlns:r="http://schemas.openxmlformats.org/officeDocument/2006/relationships" id="258" r:id="R2fd228b62dc540fa"/>
    <p:sldId xmlns:r="http://schemas.openxmlformats.org/officeDocument/2006/relationships" id="259" r:id="R38129f8bfabd418f"/>
    <p:sldId xmlns:r="http://schemas.openxmlformats.org/officeDocument/2006/relationships" id="260" r:id="R6148009357194a70"/>
    <p:sldId xmlns:r="http://schemas.openxmlformats.org/officeDocument/2006/relationships" id="261" r:id="R244f6ae9c0f546a7"/>
    <p:sldId xmlns:r="http://schemas.openxmlformats.org/officeDocument/2006/relationships" id="262" r:id="Re462358c9dc749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a5998f9e0404b" /><Relationship Type="http://schemas.openxmlformats.org/officeDocument/2006/relationships/slide" Target="/ppt/slides/slide1.xml" Id="Rd8b3db875221481c" /><Relationship Type="http://schemas.openxmlformats.org/officeDocument/2006/relationships/slide" Target="/ppt/slides/slide2.xml" Id="R995978cace1f4915" /><Relationship Type="http://schemas.openxmlformats.org/officeDocument/2006/relationships/slide" Target="/ppt/slides/slide3.xml" Id="R2fd228b62dc540fa" /><Relationship Type="http://schemas.openxmlformats.org/officeDocument/2006/relationships/slide" Target="/ppt/slides/slide4.xml" Id="R38129f8bfabd418f" /><Relationship Type="http://schemas.openxmlformats.org/officeDocument/2006/relationships/slide" Target="/ppt/slides/slide5.xml" Id="R6148009357194a70" /><Relationship Type="http://schemas.openxmlformats.org/officeDocument/2006/relationships/slide" Target="/ppt/slides/slide6.xml" Id="R244f6ae9c0f546a7" /><Relationship Type="http://schemas.openxmlformats.org/officeDocument/2006/relationships/slide" Target="/ppt/slides/slide7.xml" Id="Re462358c9dc749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c90daed1d4f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a4b0c604d4e71" /><Relationship Type="http://schemas.openxmlformats.org/officeDocument/2006/relationships/theme" Target="/ppt/slideMasters/theme/theme1.xml" Id="R375c6e9782be48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ba4b0c604d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84db5a3f448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a78c91b3f4c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02cc609274c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52f554e364e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33ed076ba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a2529176d40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00bedc553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CIFERO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CIFERO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12 047 446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4 915 104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HOLTEDAHL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SPARDAMA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Veritasveien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post@cifero.no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www.cifero.no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989 710 427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