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6ceb4e879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9a08e9bee4fc9"/>
  </p:sldMasterIdLst>
  <p:sldIdLst>
    <p:sldId xmlns:r="http://schemas.openxmlformats.org/officeDocument/2006/relationships" id="256" r:id="R5bc3eb7fd9d245df"/>
    <p:sldId xmlns:r="http://schemas.openxmlformats.org/officeDocument/2006/relationships" id="257" r:id="R0a17126f31df4c35"/>
    <p:sldId xmlns:r="http://schemas.openxmlformats.org/officeDocument/2006/relationships" id="258" r:id="Rc0a15204f9b64c36"/>
    <p:sldId xmlns:r="http://schemas.openxmlformats.org/officeDocument/2006/relationships" id="259" r:id="Rc005e9a366504923"/>
    <p:sldId xmlns:r="http://schemas.openxmlformats.org/officeDocument/2006/relationships" id="260" r:id="R1dfec3f39218467c"/>
    <p:sldId xmlns:r="http://schemas.openxmlformats.org/officeDocument/2006/relationships" id="261" r:id="Ra7b7a29df350410b"/>
    <p:sldId xmlns:r="http://schemas.openxmlformats.org/officeDocument/2006/relationships" id="262" r:id="R2035b56ecc1e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9a08e9bee4fc9" /><Relationship Type="http://schemas.openxmlformats.org/officeDocument/2006/relationships/slide" Target="/ppt/slides/slide1.xml" Id="R5bc3eb7fd9d245df" /><Relationship Type="http://schemas.openxmlformats.org/officeDocument/2006/relationships/slide" Target="/ppt/slides/slide2.xml" Id="R0a17126f31df4c35" /><Relationship Type="http://schemas.openxmlformats.org/officeDocument/2006/relationships/slide" Target="/ppt/slides/slide3.xml" Id="Rc0a15204f9b64c36" /><Relationship Type="http://schemas.openxmlformats.org/officeDocument/2006/relationships/slide" Target="/ppt/slides/slide4.xml" Id="Rc005e9a366504923" /><Relationship Type="http://schemas.openxmlformats.org/officeDocument/2006/relationships/slide" Target="/ppt/slides/slide5.xml" Id="R1dfec3f39218467c" /><Relationship Type="http://schemas.openxmlformats.org/officeDocument/2006/relationships/slide" Target="/ppt/slides/slide6.xml" Id="Ra7b7a29df350410b" /><Relationship Type="http://schemas.openxmlformats.org/officeDocument/2006/relationships/slide" Target="/ppt/slides/slide7.xml" Id="R2035b56ecc1e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ec57feb27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eef8f65ce4bb9" /><Relationship Type="http://schemas.openxmlformats.org/officeDocument/2006/relationships/theme" Target="/ppt/slideMasters/theme/theme1.xml" Id="Rac64391fdc10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eef8f65ce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5430cb39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e07bee419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dae9140b1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359e86bd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10cd3853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9f347b0a8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ea96cce6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TORLAND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TORLAND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TORLAND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TORLAND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