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465ff21f7d4e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7bd71dacac490a"/>
  </p:sldMasterIdLst>
  <p:sldIdLst>
    <p:sldId xmlns:r="http://schemas.openxmlformats.org/officeDocument/2006/relationships" id="256" r:id="R86a544b3c8a84cdc"/>
    <p:sldId xmlns:r="http://schemas.openxmlformats.org/officeDocument/2006/relationships" id="257" r:id="R731c910b26354e8e"/>
    <p:sldId xmlns:r="http://schemas.openxmlformats.org/officeDocument/2006/relationships" id="258" r:id="Rb9fec2cc2d30474f"/>
    <p:sldId xmlns:r="http://schemas.openxmlformats.org/officeDocument/2006/relationships" id="259" r:id="Rd2ee8acf532f4941"/>
    <p:sldId xmlns:r="http://schemas.openxmlformats.org/officeDocument/2006/relationships" id="260" r:id="R1542a15c6e3741b6"/>
    <p:sldId xmlns:r="http://schemas.openxmlformats.org/officeDocument/2006/relationships" id="261" r:id="R86d614536e24409c"/>
    <p:sldId xmlns:r="http://schemas.openxmlformats.org/officeDocument/2006/relationships" id="262" r:id="Rcc303ede1b664d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7bd71dacac490a" /><Relationship Type="http://schemas.openxmlformats.org/officeDocument/2006/relationships/slide" Target="/ppt/slides/slide1.xml" Id="R86a544b3c8a84cdc" /><Relationship Type="http://schemas.openxmlformats.org/officeDocument/2006/relationships/slide" Target="/ppt/slides/slide2.xml" Id="R731c910b26354e8e" /><Relationship Type="http://schemas.openxmlformats.org/officeDocument/2006/relationships/slide" Target="/ppt/slides/slide3.xml" Id="Rb9fec2cc2d30474f" /><Relationship Type="http://schemas.openxmlformats.org/officeDocument/2006/relationships/slide" Target="/ppt/slides/slide4.xml" Id="Rd2ee8acf532f4941" /><Relationship Type="http://schemas.openxmlformats.org/officeDocument/2006/relationships/slide" Target="/ppt/slides/slide5.xml" Id="R1542a15c6e3741b6" /><Relationship Type="http://schemas.openxmlformats.org/officeDocument/2006/relationships/slide" Target="/ppt/slides/slide6.xml" Id="R86d614536e24409c" /><Relationship Type="http://schemas.openxmlformats.org/officeDocument/2006/relationships/slide" Target="/ppt/slides/slide7.xml" Id="Rcc303ede1b664d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c2a2349b3b40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88fdd989d45f4" /><Relationship Type="http://schemas.openxmlformats.org/officeDocument/2006/relationships/theme" Target="/ppt/slideMasters/theme/theme1.xml" Id="Re235d95c2d1d4c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988fdd989d45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e98e84b7741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7217b6fb340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099c13f4144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8f6081a354a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d493eadbc42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8b735bcc44c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41816763c44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GROSS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GROSS MANAGEMENT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−12 533 122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−12 665 051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−12 653 415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149 688 620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316 718 620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EJGOR HOLDING AS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OMROD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TARO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EJGOR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Utsiktsveien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00 19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989 722 239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GROSS MANAGEMENT AS</a:t>
            </a:r>
          </a:p>
        </p:txBody>
      </p:sp>
    </p:spTree>
  </p:cSld>
  <p:clrMapOvr>
    <a:masterClrMapping xmlns:a="http://schemas.openxmlformats.org/drawingml/2006/main"/>
  </p:clrMapOvr>
</p:sld>
</file>