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041b31797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f9ad317ca4967"/>
  </p:sldMasterIdLst>
  <p:sldIdLst>
    <p:sldId xmlns:r="http://schemas.openxmlformats.org/officeDocument/2006/relationships" id="256" r:id="R9d363167cc274ff4"/>
    <p:sldId xmlns:r="http://schemas.openxmlformats.org/officeDocument/2006/relationships" id="257" r:id="Rcfe767d8064c4d2d"/>
    <p:sldId xmlns:r="http://schemas.openxmlformats.org/officeDocument/2006/relationships" id="258" r:id="R1bc8ee55a07a4e60"/>
    <p:sldId xmlns:r="http://schemas.openxmlformats.org/officeDocument/2006/relationships" id="259" r:id="R0387aaf4d55d4cc8"/>
    <p:sldId xmlns:r="http://schemas.openxmlformats.org/officeDocument/2006/relationships" id="260" r:id="Raf76589cccab4a39"/>
    <p:sldId xmlns:r="http://schemas.openxmlformats.org/officeDocument/2006/relationships" id="261" r:id="Rf53f8b76671f48d4"/>
    <p:sldId xmlns:r="http://schemas.openxmlformats.org/officeDocument/2006/relationships" id="262" r:id="Rba4738784a4e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f9ad317ca4967" /><Relationship Type="http://schemas.openxmlformats.org/officeDocument/2006/relationships/slide" Target="/ppt/slides/slide1.xml" Id="R9d363167cc274ff4" /><Relationship Type="http://schemas.openxmlformats.org/officeDocument/2006/relationships/slide" Target="/ppt/slides/slide2.xml" Id="Rcfe767d8064c4d2d" /><Relationship Type="http://schemas.openxmlformats.org/officeDocument/2006/relationships/slide" Target="/ppt/slides/slide3.xml" Id="R1bc8ee55a07a4e60" /><Relationship Type="http://schemas.openxmlformats.org/officeDocument/2006/relationships/slide" Target="/ppt/slides/slide4.xml" Id="R0387aaf4d55d4cc8" /><Relationship Type="http://schemas.openxmlformats.org/officeDocument/2006/relationships/slide" Target="/ppt/slides/slide5.xml" Id="Raf76589cccab4a39" /><Relationship Type="http://schemas.openxmlformats.org/officeDocument/2006/relationships/slide" Target="/ppt/slides/slide6.xml" Id="Rf53f8b76671f48d4" /><Relationship Type="http://schemas.openxmlformats.org/officeDocument/2006/relationships/slide" Target="/ppt/slides/slide7.xml" Id="Rba4738784a4e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95477e9de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0bd1133684ac0" /><Relationship Type="http://schemas.openxmlformats.org/officeDocument/2006/relationships/theme" Target="/ppt/slideMasters/theme/theme1.xml" Id="R2eed744bb2d1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0bd113368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64802ddfe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360b407d64c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74aaf64e6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a6191da38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92e14a687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8dc16621f4c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23652d13346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HORNI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HORNI EIENDOM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572 627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22 408 338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320 057 868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326 180 728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Jarenvei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989 729 616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EIENDOM AS</a:t>
            </a:r>
          </a:p>
        </p:txBody>
      </p:sp>
    </p:spTree>
  </p:cSld>
  <p:clrMapOvr>
    <a:masterClrMapping xmlns:a="http://schemas.openxmlformats.org/drawingml/2006/main"/>
  </p:clrMapOvr>
</p:sld>
</file>