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9ac690f26b44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a17bb4a3044916"/>
  </p:sldMasterIdLst>
  <p:sldIdLst>
    <p:sldId xmlns:r="http://schemas.openxmlformats.org/officeDocument/2006/relationships" id="256" r:id="R10258507bae1470f"/>
    <p:sldId xmlns:r="http://schemas.openxmlformats.org/officeDocument/2006/relationships" id="257" r:id="R0f308c4082a140c7"/>
    <p:sldId xmlns:r="http://schemas.openxmlformats.org/officeDocument/2006/relationships" id="258" r:id="Rc914a237852944eb"/>
    <p:sldId xmlns:r="http://schemas.openxmlformats.org/officeDocument/2006/relationships" id="259" r:id="R876dce69cb1a4e5f"/>
    <p:sldId xmlns:r="http://schemas.openxmlformats.org/officeDocument/2006/relationships" id="260" r:id="Rd9871b2562c4434e"/>
    <p:sldId xmlns:r="http://schemas.openxmlformats.org/officeDocument/2006/relationships" id="261" r:id="Ra3ae755916f644e4"/>
    <p:sldId xmlns:r="http://schemas.openxmlformats.org/officeDocument/2006/relationships" id="262" r:id="R18de7a2766f147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a17bb4a3044916" /><Relationship Type="http://schemas.openxmlformats.org/officeDocument/2006/relationships/slide" Target="/ppt/slides/slide1.xml" Id="R10258507bae1470f" /><Relationship Type="http://schemas.openxmlformats.org/officeDocument/2006/relationships/slide" Target="/ppt/slides/slide2.xml" Id="R0f308c4082a140c7" /><Relationship Type="http://schemas.openxmlformats.org/officeDocument/2006/relationships/slide" Target="/ppt/slides/slide3.xml" Id="Rc914a237852944eb" /><Relationship Type="http://schemas.openxmlformats.org/officeDocument/2006/relationships/slide" Target="/ppt/slides/slide4.xml" Id="R876dce69cb1a4e5f" /><Relationship Type="http://schemas.openxmlformats.org/officeDocument/2006/relationships/slide" Target="/ppt/slides/slide5.xml" Id="Rd9871b2562c4434e" /><Relationship Type="http://schemas.openxmlformats.org/officeDocument/2006/relationships/slide" Target="/ppt/slides/slide6.xml" Id="Ra3ae755916f644e4" /><Relationship Type="http://schemas.openxmlformats.org/officeDocument/2006/relationships/slide" Target="/ppt/slides/slide7.xml" Id="R18de7a2766f147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d75882a0b541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e2204fab042fa" /><Relationship Type="http://schemas.openxmlformats.org/officeDocument/2006/relationships/theme" Target="/ppt/slideMasters/theme/theme1.xml" Id="R8759b51cd40c45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9e2204fab042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9f63140314d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fc625b95247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53cef869946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9594b26db4a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1fd4b73fd44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7172d4ea74d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e4f8fa34243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SØRJAC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SØRJAC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SØRJAC AS ble etablert [år] og holder til i Auklandshamn.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SØRJAC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SØRJAC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SØRJAC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−126 809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17 551 271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8 056 698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40 171 761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SØRJAC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ERIK JACOBSEN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DORTHEA JACOBSEN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BIRGITTE JACOBSEN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INGERID ELISABETH JACOBSEN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SØRJAC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Øklandsnes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5551 Auklandshamn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55 19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ebsoren@online.no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989 734 814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SØRJAC AS</a:t>
            </a:r>
          </a:p>
        </p:txBody>
      </p:sp>
    </p:spTree>
  </p:cSld>
  <p:clrMapOvr>
    <a:masterClrMapping xmlns:a="http://schemas.openxmlformats.org/drawingml/2006/main"/>
  </p:clrMapOvr>
</p:sld>
</file>