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ff9132f3c40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d872c06eb74b25"/>
  </p:sldMasterIdLst>
  <p:sldIdLst>
    <p:sldId xmlns:r="http://schemas.openxmlformats.org/officeDocument/2006/relationships" id="256" r:id="R49a87fdcb07b4174"/>
    <p:sldId xmlns:r="http://schemas.openxmlformats.org/officeDocument/2006/relationships" id="257" r:id="Rcd72bd9b2d4047cb"/>
    <p:sldId xmlns:r="http://schemas.openxmlformats.org/officeDocument/2006/relationships" id="258" r:id="R623446fbc961435d"/>
    <p:sldId xmlns:r="http://schemas.openxmlformats.org/officeDocument/2006/relationships" id="259" r:id="R24a292dc99c94510"/>
    <p:sldId xmlns:r="http://schemas.openxmlformats.org/officeDocument/2006/relationships" id="260" r:id="Re5ffce0618094d16"/>
    <p:sldId xmlns:r="http://schemas.openxmlformats.org/officeDocument/2006/relationships" id="261" r:id="Rdeabdc8a15744995"/>
    <p:sldId xmlns:r="http://schemas.openxmlformats.org/officeDocument/2006/relationships" id="262" r:id="R7b15251bb0db46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d872c06eb74b25" /><Relationship Type="http://schemas.openxmlformats.org/officeDocument/2006/relationships/slide" Target="/ppt/slides/slide1.xml" Id="R49a87fdcb07b4174" /><Relationship Type="http://schemas.openxmlformats.org/officeDocument/2006/relationships/slide" Target="/ppt/slides/slide2.xml" Id="Rcd72bd9b2d4047cb" /><Relationship Type="http://schemas.openxmlformats.org/officeDocument/2006/relationships/slide" Target="/ppt/slides/slide3.xml" Id="R623446fbc961435d" /><Relationship Type="http://schemas.openxmlformats.org/officeDocument/2006/relationships/slide" Target="/ppt/slides/slide4.xml" Id="R24a292dc99c94510" /><Relationship Type="http://schemas.openxmlformats.org/officeDocument/2006/relationships/slide" Target="/ppt/slides/slide5.xml" Id="Re5ffce0618094d16" /><Relationship Type="http://schemas.openxmlformats.org/officeDocument/2006/relationships/slide" Target="/ppt/slides/slide6.xml" Id="Rdeabdc8a15744995" /><Relationship Type="http://schemas.openxmlformats.org/officeDocument/2006/relationships/slide" Target="/ppt/slides/slide7.xml" Id="R7b15251bb0db46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4d7e182d95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b447451394e77" /><Relationship Type="http://schemas.openxmlformats.org/officeDocument/2006/relationships/theme" Target="/ppt/slideMasters/theme/theme1.xml" Id="Rc53830f657a5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6b44745139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1489a5c8f43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6b3c2275841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ac5dc0d594c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37d5c9c8e4a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d980a614f4c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2ac8e808d40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d4c1d3ef2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KARI ROLSTAD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5 774 925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5 601 232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Utsynsveien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989 741 098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KARI ROLSTAD AS</a:t>
            </a:r>
          </a:p>
        </p:txBody>
      </p:sp>
    </p:spTree>
  </p:cSld>
  <p:clrMapOvr>
    <a:masterClrMapping xmlns:a="http://schemas.openxmlformats.org/drawingml/2006/main"/>
  </p:clrMapOvr>
</p:sld>
</file>