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3c162334d4f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9d6cae9ea4b48"/>
  </p:sldMasterIdLst>
  <p:sldIdLst>
    <p:sldId xmlns:r="http://schemas.openxmlformats.org/officeDocument/2006/relationships" id="256" r:id="R0b313646145e4119"/>
    <p:sldId xmlns:r="http://schemas.openxmlformats.org/officeDocument/2006/relationships" id="257" r:id="R045493b16ad34fe6"/>
    <p:sldId xmlns:r="http://schemas.openxmlformats.org/officeDocument/2006/relationships" id="258" r:id="R875a8abb8f8d4d36"/>
    <p:sldId xmlns:r="http://schemas.openxmlformats.org/officeDocument/2006/relationships" id="259" r:id="R435cdefd2b374f9f"/>
    <p:sldId xmlns:r="http://schemas.openxmlformats.org/officeDocument/2006/relationships" id="260" r:id="R3986618d80ae45f6"/>
    <p:sldId xmlns:r="http://schemas.openxmlformats.org/officeDocument/2006/relationships" id="261" r:id="R76634cc86ada49b7"/>
    <p:sldId xmlns:r="http://schemas.openxmlformats.org/officeDocument/2006/relationships" id="262" r:id="R1325e8ed4ee341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9d6cae9ea4b48" /><Relationship Type="http://schemas.openxmlformats.org/officeDocument/2006/relationships/slide" Target="/ppt/slides/slide1.xml" Id="R0b313646145e4119" /><Relationship Type="http://schemas.openxmlformats.org/officeDocument/2006/relationships/slide" Target="/ppt/slides/slide2.xml" Id="R045493b16ad34fe6" /><Relationship Type="http://schemas.openxmlformats.org/officeDocument/2006/relationships/slide" Target="/ppt/slides/slide3.xml" Id="R875a8abb8f8d4d36" /><Relationship Type="http://schemas.openxmlformats.org/officeDocument/2006/relationships/slide" Target="/ppt/slides/slide4.xml" Id="R435cdefd2b374f9f" /><Relationship Type="http://schemas.openxmlformats.org/officeDocument/2006/relationships/slide" Target="/ppt/slides/slide5.xml" Id="R3986618d80ae45f6" /><Relationship Type="http://schemas.openxmlformats.org/officeDocument/2006/relationships/slide" Target="/ppt/slides/slide6.xml" Id="R76634cc86ada49b7" /><Relationship Type="http://schemas.openxmlformats.org/officeDocument/2006/relationships/slide" Target="/ppt/slides/slide7.xml" Id="R1325e8ed4ee341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334f9eb5f43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9c8a7e2d348f8" /><Relationship Type="http://schemas.openxmlformats.org/officeDocument/2006/relationships/theme" Target="/ppt/slideMasters/theme/theme1.xml" Id="Rbff8d27bc8ae4f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9c8a7e2d348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763566da341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d1ac025bb41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e58fcf93f44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6adfa045d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77de57f6c47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eab15bd50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4b3510d524e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MG EQUITY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 EQUITY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29 143 212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LKG INVESTMENTS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TWE GROUP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Volvat terrasse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989 748 769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