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6cd99aecae40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841fa0ee4141b5"/>
  </p:sldMasterIdLst>
  <p:sldIdLst>
    <p:sldId xmlns:r="http://schemas.openxmlformats.org/officeDocument/2006/relationships" id="256" r:id="Ra7c36630b73b45f7"/>
    <p:sldId xmlns:r="http://schemas.openxmlformats.org/officeDocument/2006/relationships" id="257" r:id="R9880f73e5fb54552"/>
    <p:sldId xmlns:r="http://schemas.openxmlformats.org/officeDocument/2006/relationships" id="258" r:id="Rd68095f59dc242f2"/>
    <p:sldId xmlns:r="http://schemas.openxmlformats.org/officeDocument/2006/relationships" id="259" r:id="R7557759316174d88"/>
    <p:sldId xmlns:r="http://schemas.openxmlformats.org/officeDocument/2006/relationships" id="260" r:id="R5aade2f7847946db"/>
    <p:sldId xmlns:r="http://schemas.openxmlformats.org/officeDocument/2006/relationships" id="261" r:id="Ra529cc021fd044ef"/>
    <p:sldId xmlns:r="http://schemas.openxmlformats.org/officeDocument/2006/relationships" id="262" r:id="Rd09fd7d265be4f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841fa0ee4141b5" /><Relationship Type="http://schemas.openxmlformats.org/officeDocument/2006/relationships/slide" Target="/ppt/slides/slide1.xml" Id="Ra7c36630b73b45f7" /><Relationship Type="http://schemas.openxmlformats.org/officeDocument/2006/relationships/slide" Target="/ppt/slides/slide2.xml" Id="R9880f73e5fb54552" /><Relationship Type="http://schemas.openxmlformats.org/officeDocument/2006/relationships/slide" Target="/ppt/slides/slide3.xml" Id="Rd68095f59dc242f2" /><Relationship Type="http://schemas.openxmlformats.org/officeDocument/2006/relationships/slide" Target="/ppt/slides/slide4.xml" Id="R7557759316174d88" /><Relationship Type="http://schemas.openxmlformats.org/officeDocument/2006/relationships/slide" Target="/ppt/slides/slide5.xml" Id="R5aade2f7847946db" /><Relationship Type="http://schemas.openxmlformats.org/officeDocument/2006/relationships/slide" Target="/ppt/slides/slide6.xml" Id="Ra529cc021fd044ef" /><Relationship Type="http://schemas.openxmlformats.org/officeDocument/2006/relationships/slide" Target="/ppt/slides/slide7.xml" Id="Rd09fd7d265be4f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0b133147744f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887b8bfe2411c" /><Relationship Type="http://schemas.openxmlformats.org/officeDocument/2006/relationships/theme" Target="/ppt/slideMasters/theme/theme1.xml" Id="R251850778fce4d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5887b8bfe241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a5a2ba32244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b3e86aa4244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bd663c6b04f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853e88b9741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73aaf2f9d41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e096f604244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1980574d24f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BYRKJEDALSTUNET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BYRKJEDALSTUNET AS ble etablert [år] og holder til i Dirdal.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25 133 154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−1 084 663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−806 157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4 758 677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8 141 148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BYRKJEDALSTUNET LYS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Hunnedalsvegen 3231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4335 Dirdal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61 29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post@byrkjedalstuent.no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989 762 699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AS</a:t>
            </a:r>
          </a:p>
        </p:txBody>
      </p:sp>
    </p:spTree>
  </p:cSld>
  <p:clrMapOvr>
    <a:masterClrMapping xmlns:a="http://schemas.openxmlformats.org/drawingml/2006/main"/>
  </p:clrMapOvr>
</p:sld>
</file>